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256" r:id="rId2"/>
    <p:sldId id="333" r:id="rId3"/>
    <p:sldId id="264" r:id="rId4"/>
    <p:sldId id="313" r:id="rId5"/>
    <p:sldId id="342" r:id="rId6"/>
    <p:sldId id="336" r:id="rId7"/>
    <p:sldId id="339" r:id="rId8"/>
    <p:sldId id="345" r:id="rId9"/>
    <p:sldId id="346" r:id="rId10"/>
    <p:sldId id="343" r:id="rId11"/>
    <p:sldId id="340" r:id="rId12"/>
    <p:sldId id="350" r:id="rId13"/>
    <p:sldId id="344" r:id="rId14"/>
    <p:sldId id="348" r:id="rId15"/>
    <p:sldId id="352" r:id="rId16"/>
    <p:sldId id="349" r:id="rId17"/>
    <p:sldId id="351" r:id="rId18"/>
    <p:sldId id="337" r:id="rId19"/>
    <p:sldId id="347" r:id="rId20"/>
    <p:sldId id="341" r:id="rId21"/>
    <p:sldId id="354" r:id="rId22"/>
    <p:sldId id="353" r:id="rId23"/>
    <p:sldId id="355" r:id="rId24"/>
    <p:sldId id="356" r:id="rId25"/>
    <p:sldId id="365" r:id="rId26"/>
    <p:sldId id="357" r:id="rId27"/>
    <p:sldId id="360" r:id="rId28"/>
    <p:sldId id="359" r:id="rId29"/>
    <p:sldId id="361" r:id="rId30"/>
    <p:sldId id="362" r:id="rId31"/>
    <p:sldId id="338" r:id="rId32"/>
    <p:sldId id="364" r:id="rId33"/>
    <p:sldId id="358" r:id="rId34"/>
    <p:sldId id="334" r:id="rId35"/>
    <p:sldId id="368" r:id="rId36"/>
    <p:sldId id="369" r:id="rId37"/>
    <p:sldId id="366" r:id="rId38"/>
    <p:sldId id="370" r:id="rId39"/>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FDFF"/>
    <a:srgbClr val="FD403D"/>
    <a:srgbClr val="93CFE2"/>
    <a:srgbClr val="ADEFFF"/>
    <a:srgbClr val="E2F1F0"/>
    <a:srgbClr val="0F6F98"/>
    <a:srgbClr val="FFFFFE"/>
    <a:srgbClr val="FF7D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453"/>
    <p:restoredTop sz="94681"/>
  </p:normalViewPr>
  <p:slideViewPr>
    <p:cSldViewPr snapToGrid="0">
      <p:cViewPr>
        <p:scale>
          <a:sx n="65" d="100"/>
          <a:sy n="65" d="100"/>
        </p:scale>
        <p:origin x="752" y="9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FE9B5C-C5E9-3D45-A951-7B22D544E6C0}" type="datetimeFigureOut">
              <a:rPr lang="en-GB" smtClean="0"/>
              <a:t>20/09/2025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B301BF-B7B1-B344-98C1-12DCF478E8B5}" type="slidenum">
              <a:rPr lang="en-GB" smtClean="0"/>
              <a:t>‹#›</a:t>
            </a:fld>
            <a:endParaRPr lang="en-GB"/>
          </a:p>
        </p:txBody>
      </p:sp>
    </p:spTree>
    <p:extLst>
      <p:ext uri="{BB962C8B-B14F-4D97-AF65-F5344CB8AC3E}">
        <p14:creationId xmlns:p14="http://schemas.microsoft.com/office/powerpoint/2010/main" val="1617647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1FB301BF-B7B1-B344-98C1-12DCF478E8B5}" type="slidenum">
              <a:rPr lang="en-GB" smtClean="0"/>
              <a:t>2</a:t>
            </a:fld>
            <a:endParaRPr lang="en-GB"/>
          </a:p>
        </p:txBody>
      </p:sp>
    </p:spTree>
    <p:extLst>
      <p:ext uri="{BB962C8B-B14F-4D97-AF65-F5344CB8AC3E}">
        <p14:creationId xmlns:p14="http://schemas.microsoft.com/office/powerpoint/2010/main" val="3056457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1FB301BF-B7B1-B344-98C1-12DCF478E8B5}" type="slidenum">
              <a:rPr lang="en-GB" smtClean="0"/>
              <a:t>3</a:t>
            </a:fld>
            <a:endParaRPr lang="en-GB"/>
          </a:p>
        </p:txBody>
      </p:sp>
    </p:spTree>
    <p:extLst>
      <p:ext uri="{BB962C8B-B14F-4D97-AF65-F5344CB8AC3E}">
        <p14:creationId xmlns:p14="http://schemas.microsoft.com/office/powerpoint/2010/main" val="835821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A3A66-C796-B700-EFF3-28F95E1070B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x-none"/>
          </a:p>
        </p:txBody>
      </p:sp>
      <p:sp>
        <p:nvSpPr>
          <p:cNvPr id="3" name="Subtitle 2">
            <a:extLst>
              <a:ext uri="{FF2B5EF4-FFF2-40B4-BE49-F238E27FC236}">
                <a16:creationId xmlns:a16="http://schemas.microsoft.com/office/drawing/2014/main" id="{58F2D706-B0BB-ABAE-E3E1-3A6D631D6A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x-none"/>
          </a:p>
        </p:txBody>
      </p:sp>
      <p:sp>
        <p:nvSpPr>
          <p:cNvPr id="4" name="Date Placeholder 3">
            <a:extLst>
              <a:ext uri="{FF2B5EF4-FFF2-40B4-BE49-F238E27FC236}">
                <a16:creationId xmlns:a16="http://schemas.microsoft.com/office/drawing/2014/main" id="{C06D417B-8B10-C164-B016-4AE2A0ED6C02}"/>
              </a:ext>
            </a:extLst>
          </p:cNvPr>
          <p:cNvSpPr>
            <a:spLocks noGrp="1"/>
          </p:cNvSpPr>
          <p:nvPr>
            <p:ph type="dt" sz="half" idx="10"/>
          </p:nvPr>
        </p:nvSpPr>
        <p:spPr/>
        <p:txBody>
          <a:bodyPr/>
          <a:lstStyle/>
          <a:p>
            <a:fld id="{713A77C8-8075-0741-8A79-1BB980831ABB}" type="datetimeFigureOut">
              <a:rPr lang="x-none" smtClean="0"/>
              <a:t>20.09.25</a:t>
            </a:fld>
            <a:endParaRPr lang="x-none"/>
          </a:p>
        </p:txBody>
      </p:sp>
      <p:sp>
        <p:nvSpPr>
          <p:cNvPr id="5" name="Footer Placeholder 4">
            <a:extLst>
              <a:ext uri="{FF2B5EF4-FFF2-40B4-BE49-F238E27FC236}">
                <a16:creationId xmlns:a16="http://schemas.microsoft.com/office/drawing/2014/main" id="{CB80A5C6-E3F3-0467-3D56-2ECEB9B125DF}"/>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3FF50F3C-7B5A-8CCE-1CF3-933D9A9EFE69}"/>
              </a:ext>
            </a:extLst>
          </p:cNvPr>
          <p:cNvSpPr>
            <a:spLocks noGrp="1"/>
          </p:cNvSpPr>
          <p:nvPr>
            <p:ph type="sldNum" sz="quarter" idx="12"/>
          </p:nvPr>
        </p:nvSpPr>
        <p:spPr/>
        <p:txBody>
          <a:bodyPr/>
          <a:lstStyle/>
          <a:p>
            <a:fld id="{1C952C3B-5713-E94C-A144-38627D51AE6B}" type="slidenum">
              <a:rPr lang="x-none" smtClean="0"/>
              <a:t>‹#›</a:t>
            </a:fld>
            <a:endParaRPr lang="x-none"/>
          </a:p>
        </p:txBody>
      </p:sp>
    </p:spTree>
    <p:extLst>
      <p:ext uri="{BB962C8B-B14F-4D97-AF65-F5344CB8AC3E}">
        <p14:creationId xmlns:p14="http://schemas.microsoft.com/office/powerpoint/2010/main" val="1129552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2FDEE-983B-3EFC-905A-A4B6C3E943EB}"/>
              </a:ext>
            </a:extLst>
          </p:cNvPr>
          <p:cNvSpPr>
            <a:spLocks noGrp="1"/>
          </p:cNvSpPr>
          <p:nvPr>
            <p:ph type="title"/>
          </p:nvPr>
        </p:nvSpPr>
        <p:spPr/>
        <p:txBody>
          <a:bodyPr/>
          <a:lstStyle/>
          <a:p>
            <a:r>
              <a:rPr lang="en-GB"/>
              <a:t>Click to edit Master title style</a:t>
            </a:r>
            <a:endParaRPr lang="x-none"/>
          </a:p>
        </p:txBody>
      </p:sp>
      <p:sp>
        <p:nvSpPr>
          <p:cNvPr id="3" name="Content Placeholder 2">
            <a:extLst>
              <a:ext uri="{FF2B5EF4-FFF2-40B4-BE49-F238E27FC236}">
                <a16:creationId xmlns:a16="http://schemas.microsoft.com/office/drawing/2014/main" id="{34EC5B4B-FB4A-B526-46AD-CAA903B50B6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Date Placeholder 3">
            <a:extLst>
              <a:ext uri="{FF2B5EF4-FFF2-40B4-BE49-F238E27FC236}">
                <a16:creationId xmlns:a16="http://schemas.microsoft.com/office/drawing/2014/main" id="{C7B3CDE4-0DDF-77A2-77C0-984930081984}"/>
              </a:ext>
            </a:extLst>
          </p:cNvPr>
          <p:cNvSpPr>
            <a:spLocks noGrp="1"/>
          </p:cNvSpPr>
          <p:nvPr>
            <p:ph type="dt" sz="half" idx="10"/>
          </p:nvPr>
        </p:nvSpPr>
        <p:spPr/>
        <p:txBody>
          <a:bodyPr/>
          <a:lstStyle/>
          <a:p>
            <a:fld id="{713A77C8-8075-0741-8A79-1BB980831ABB}" type="datetimeFigureOut">
              <a:rPr lang="x-none" smtClean="0"/>
              <a:t>20.09.25</a:t>
            </a:fld>
            <a:endParaRPr lang="x-none"/>
          </a:p>
        </p:txBody>
      </p:sp>
      <p:sp>
        <p:nvSpPr>
          <p:cNvPr id="5" name="Footer Placeholder 4">
            <a:extLst>
              <a:ext uri="{FF2B5EF4-FFF2-40B4-BE49-F238E27FC236}">
                <a16:creationId xmlns:a16="http://schemas.microsoft.com/office/drawing/2014/main" id="{25E22043-6EFF-B13E-7759-4DBAD6C33F6C}"/>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9C9C660D-2652-8F06-68FD-7F9532D895E4}"/>
              </a:ext>
            </a:extLst>
          </p:cNvPr>
          <p:cNvSpPr>
            <a:spLocks noGrp="1"/>
          </p:cNvSpPr>
          <p:nvPr>
            <p:ph type="sldNum" sz="quarter" idx="12"/>
          </p:nvPr>
        </p:nvSpPr>
        <p:spPr/>
        <p:txBody>
          <a:bodyPr/>
          <a:lstStyle/>
          <a:p>
            <a:fld id="{1C952C3B-5713-E94C-A144-38627D51AE6B}" type="slidenum">
              <a:rPr lang="x-none" smtClean="0"/>
              <a:t>‹#›</a:t>
            </a:fld>
            <a:endParaRPr lang="x-none"/>
          </a:p>
        </p:txBody>
      </p:sp>
    </p:spTree>
    <p:extLst>
      <p:ext uri="{BB962C8B-B14F-4D97-AF65-F5344CB8AC3E}">
        <p14:creationId xmlns:p14="http://schemas.microsoft.com/office/powerpoint/2010/main" val="2121510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CDBD4-0FBE-BD46-83B7-81851C41699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x-none"/>
          </a:p>
        </p:txBody>
      </p:sp>
      <p:sp>
        <p:nvSpPr>
          <p:cNvPr id="3" name="Text Placeholder 2">
            <a:extLst>
              <a:ext uri="{FF2B5EF4-FFF2-40B4-BE49-F238E27FC236}">
                <a16:creationId xmlns:a16="http://schemas.microsoft.com/office/drawing/2014/main" id="{B4122F17-FA55-8F98-0E50-0255FC9DDC9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6FE0E4E-55FC-A500-D9B0-73A0B89FAE6A}"/>
              </a:ext>
            </a:extLst>
          </p:cNvPr>
          <p:cNvSpPr>
            <a:spLocks noGrp="1"/>
          </p:cNvSpPr>
          <p:nvPr>
            <p:ph type="dt" sz="half" idx="10"/>
          </p:nvPr>
        </p:nvSpPr>
        <p:spPr/>
        <p:txBody>
          <a:bodyPr/>
          <a:lstStyle/>
          <a:p>
            <a:fld id="{713A77C8-8075-0741-8A79-1BB980831ABB}" type="datetimeFigureOut">
              <a:rPr lang="x-none" smtClean="0"/>
              <a:t>20.09.25</a:t>
            </a:fld>
            <a:endParaRPr lang="x-none"/>
          </a:p>
        </p:txBody>
      </p:sp>
      <p:sp>
        <p:nvSpPr>
          <p:cNvPr id="5" name="Footer Placeholder 4">
            <a:extLst>
              <a:ext uri="{FF2B5EF4-FFF2-40B4-BE49-F238E27FC236}">
                <a16:creationId xmlns:a16="http://schemas.microsoft.com/office/drawing/2014/main" id="{9DC95470-1654-A64D-3EF4-743DCF4E9D84}"/>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518A2101-9CB6-99FD-7B04-20805B2C86F3}"/>
              </a:ext>
            </a:extLst>
          </p:cNvPr>
          <p:cNvSpPr>
            <a:spLocks noGrp="1"/>
          </p:cNvSpPr>
          <p:nvPr>
            <p:ph type="sldNum" sz="quarter" idx="12"/>
          </p:nvPr>
        </p:nvSpPr>
        <p:spPr/>
        <p:txBody>
          <a:bodyPr/>
          <a:lstStyle/>
          <a:p>
            <a:fld id="{1C952C3B-5713-E94C-A144-38627D51AE6B}" type="slidenum">
              <a:rPr lang="x-none" smtClean="0"/>
              <a:t>‹#›</a:t>
            </a:fld>
            <a:endParaRPr lang="x-none"/>
          </a:p>
        </p:txBody>
      </p:sp>
    </p:spTree>
    <p:extLst>
      <p:ext uri="{BB962C8B-B14F-4D97-AF65-F5344CB8AC3E}">
        <p14:creationId xmlns:p14="http://schemas.microsoft.com/office/powerpoint/2010/main" val="4004414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29C2D-FD92-1730-B68A-4F06E4401568}"/>
              </a:ext>
            </a:extLst>
          </p:cNvPr>
          <p:cNvSpPr>
            <a:spLocks noGrp="1"/>
          </p:cNvSpPr>
          <p:nvPr>
            <p:ph type="title"/>
          </p:nvPr>
        </p:nvSpPr>
        <p:spPr/>
        <p:txBody>
          <a:bodyPr/>
          <a:lstStyle/>
          <a:p>
            <a:r>
              <a:rPr lang="en-GB"/>
              <a:t>Click to edit Master title style</a:t>
            </a:r>
            <a:endParaRPr lang="x-none"/>
          </a:p>
        </p:txBody>
      </p:sp>
      <p:sp>
        <p:nvSpPr>
          <p:cNvPr id="3" name="Content Placeholder 2">
            <a:extLst>
              <a:ext uri="{FF2B5EF4-FFF2-40B4-BE49-F238E27FC236}">
                <a16:creationId xmlns:a16="http://schemas.microsoft.com/office/drawing/2014/main" id="{6638CDE6-778D-C1C7-0E6C-F855256FEBC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Content Placeholder 3">
            <a:extLst>
              <a:ext uri="{FF2B5EF4-FFF2-40B4-BE49-F238E27FC236}">
                <a16:creationId xmlns:a16="http://schemas.microsoft.com/office/drawing/2014/main" id="{B134A2D3-16E5-54A5-0CA1-D130AF5BC9C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5" name="Date Placeholder 4">
            <a:extLst>
              <a:ext uri="{FF2B5EF4-FFF2-40B4-BE49-F238E27FC236}">
                <a16:creationId xmlns:a16="http://schemas.microsoft.com/office/drawing/2014/main" id="{137D49CE-97DA-DCA2-BFD9-E3E6E9648B13}"/>
              </a:ext>
            </a:extLst>
          </p:cNvPr>
          <p:cNvSpPr>
            <a:spLocks noGrp="1"/>
          </p:cNvSpPr>
          <p:nvPr>
            <p:ph type="dt" sz="half" idx="10"/>
          </p:nvPr>
        </p:nvSpPr>
        <p:spPr/>
        <p:txBody>
          <a:bodyPr/>
          <a:lstStyle/>
          <a:p>
            <a:fld id="{713A77C8-8075-0741-8A79-1BB980831ABB}" type="datetimeFigureOut">
              <a:rPr lang="x-none" smtClean="0"/>
              <a:t>20.09.25</a:t>
            </a:fld>
            <a:endParaRPr lang="x-none"/>
          </a:p>
        </p:txBody>
      </p:sp>
      <p:sp>
        <p:nvSpPr>
          <p:cNvPr id="6" name="Footer Placeholder 5">
            <a:extLst>
              <a:ext uri="{FF2B5EF4-FFF2-40B4-BE49-F238E27FC236}">
                <a16:creationId xmlns:a16="http://schemas.microsoft.com/office/drawing/2014/main" id="{B183B3A6-D159-0A40-F579-A12779240874}"/>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AEF603DF-FCEF-29AE-4D08-E290A49B752E}"/>
              </a:ext>
            </a:extLst>
          </p:cNvPr>
          <p:cNvSpPr>
            <a:spLocks noGrp="1"/>
          </p:cNvSpPr>
          <p:nvPr>
            <p:ph type="sldNum" sz="quarter" idx="12"/>
          </p:nvPr>
        </p:nvSpPr>
        <p:spPr/>
        <p:txBody>
          <a:bodyPr/>
          <a:lstStyle/>
          <a:p>
            <a:fld id="{1C952C3B-5713-E94C-A144-38627D51AE6B}" type="slidenum">
              <a:rPr lang="x-none" smtClean="0"/>
              <a:t>‹#›</a:t>
            </a:fld>
            <a:endParaRPr lang="x-none"/>
          </a:p>
        </p:txBody>
      </p:sp>
    </p:spTree>
    <p:extLst>
      <p:ext uri="{BB962C8B-B14F-4D97-AF65-F5344CB8AC3E}">
        <p14:creationId xmlns:p14="http://schemas.microsoft.com/office/powerpoint/2010/main" val="293392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7D003-B078-6533-575E-2285AAA9FEA6}"/>
              </a:ext>
            </a:extLst>
          </p:cNvPr>
          <p:cNvSpPr>
            <a:spLocks noGrp="1"/>
          </p:cNvSpPr>
          <p:nvPr>
            <p:ph type="title"/>
          </p:nvPr>
        </p:nvSpPr>
        <p:spPr>
          <a:xfrm>
            <a:off x="839788" y="365125"/>
            <a:ext cx="10515600" cy="1325563"/>
          </a:xfrm>
        </p:spPr>
        <p:txBody>
          <a:bodyPr/>
          <a:lstStyle/>
          <a:p>
            <a:r>
              <a:rPr lang="en-GB"/>
              <a:t>Click to edit Master title style</a:t>
            </a:r>
            <a:endParaRPr lang="x-none"/>
          </a:p>
        </p:txBody>
      </p:sp>
      <p:sp>
        <p:nvSpPr>
          <p:cNvPr id="3" name="Text Placeholder 2">
            <a:extLst>
              <a:ext uri="{FF2B5EF4-FFF2-40B4-BE49-F238E27FC236}">
                <a16:creationId xmlns:a16="http://schemas.microsoft.com/office/drawing/2014/main" id="{5CCFC291-EFA7-0C88-74BC-951567A67E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7DB84B4-38BA-E8DA-FE51-A08010412F5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5" name="Text Placeholder 4">
            <a:extLst>
              <a:ext uri="{FF2B5EF4-FFF2-40B4-BE49-F238E27FC236}">
                <a16:creationId xmlns:a16="http://schemas.microsoft.com/office/drawing/2014/main" id="{B775821E-8709-525C-CC83-462C84C832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91D0D4E-E214-1B20-6E7D-F70AC57F4F3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7" name="Date Placeholder 6">
            <a:extLst>
              <a:ext uri="{FF2B5EF4-FFF2-40B4-BE49-F238E27FC236}">
                <a16:creationId xmlns:a16="http://schemas.microsoft.com/office/drawing/2014/main" id="{38B90C29-8608-D982-F821-D3CB96F9EDEE}"/>
              </a:ext>
            </a:extLst>
          </p:cNvPr>
          <p:cNvSpPr>
            <a:spLocks noGrp="1"/>
          </p:cNvSpPr>
          <p:nvPr>
            <p:ph type="dt" sz="half" idx="10"/>
          </p:nvPr>
        </p:nvSpPr>
        <p:spPr/>
        <p:txBody>
          <a:bodyPr/>
          <a:lstStyle/>
          <a:p>
            <a:fld id="{713A77C8-8075-0741-8A79-1BB980831ABB}" type="datetimeFigureOut">
              <a:rPr lang="x-none" smtClean="0"/>
              <a:t>20.09.25</a:t>
            </a:fld>
            <a:endParaRPr lang="x-none"/>
          </a:p>
        </p:txBody>
      </p:sp>
      <p:sp>
        <p:nvSpPr>
          <p:cNvPr id="8" name="Footer Placeholder 7">
            <a:extLst>
              <a:ext uri="{FF2B5EF4-FFF2-40B4-BE49-F238E27FC236}">
                <a16:creationId xmlns:a16="http://schemas.microsoft.com/office/drawing/2014/main" id="{6184819A-CEE8-539A-C0DD-FDC59FB0B298}"/>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id="{11D30634-5321-9E81-112A-64FE0A591458}"/>
              </a:ext>
            </a:extLst>
          </p:cNvPr>
          <p:cNvSpPr>
            <a:spLocks noGrp="1"/>
          </p:cNvSpPr>
          <p:nvPr>
            <p:ph type="sldNum" sz="quarter" idx="12"/>
          </p:nvPr>
        </p:nvSpPr>
        <p:spPr/>
        <p:txBody>
          <a:bodyPr/>
          <a:lstStyle/>
          <a:p>
            <a:fld id="{1C952C3B-5713-E94C-A144-38627D51AE6B}" type="slidenum">
              <a:rPr lang="x-none" smtClean="0"/>
              <a:t>‹#›</a:t>
            </a:fld>
            <a:endParaRPr lang="x-none"/>
          </a:p>
        </p:txBody>
      </p:sp>
    </p:spTree>
    <p:extLst>
      <p:ext uri="{BB962C8B-B14F-4D97-AF65-F5344CB8AC3E}">
        <p14:creationId xmlns:p14="http://schemas.microsoft.com/office/powerpoint/2010/main" val="1582147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83EBE-CE71-6FBD-C7F1-B800C0C8B8D6}"/>
              </a:ext>
            </a:extLst>
          </p:cNvPr>
          <p:cNvSpPr>
            <a:spLocks noGrp="1"/>
          </p:cNvSpPr>
          <p:nvPr>
            <p:ph type="title"/>
          </p:nvPr>
        </p:nvSpPr>
        <p:spPr/>
        <p:txBody>
          <a:bodyPr/>
          <a:lstStyle/>
          <a:p>
            <a:r>
              <a:rPr lang="en-GB"/>
              <a:t>Click to edit Master title style</a:t>
            </a:r>
            <a:endParaRPr lang="x-none"/>
          </a:p>
        </p:txBody>
      </p:sp>
      <p:sp>
        <p:nvSpPr>
          <p:cNvPr id="3" name="Date Placeholder 2">
            <a:extLst>
              <a:ext uri="{FF2B5EF4-FFF2-40B4-BE49-F238E27FC236}">
                <a16:creationId xmlns:a16="http://schemas.microsoft.com/office/drawing/2014/main" id="{BA4341C3-D562-B468-13DD-205DD2EEBA4A}"/>
              </a:ext>
            </a:extLst>
          </p:cNvPr>
          <p:cNvSpPr>
            <a:spLocks noGrp="1"/>
          </p:cNvSpPr>
          <p:nvPr>
            <p:ph type="dt" sz="half" idx="10"/>
          </p:nvPr>
        </p:nvSpPr>
        <p:spPr/>
        <p:txBody>
          <a:bodyPr/>
          <a:lstStyle/>
          <a:p>
            <a:fld id="{713A77C8-8075-0741-8A79-1BB980831ABB}" type="datetimeFigureOut">
              <a:rPr lang="x-none" smtClean="0"/>
              <a:t>20.09.25</a:t>
            </a:fld>
            <a:endParaRPr lang="x-none"/>
          </a:p>
        </p:txBody>
      </p:sp>
      <p:sp>
        <p:nvSpPr>
          <p:cNvPr id="4" name="Footer Placeholder 3">
            <a:extLst>
              <a:ext uri="{FF2B5EF4-FFF2-40B4-BE49-F238E27FC236}">
                <a16:creationId xmlns:a16="http://schemas.microsoft.com/office/drawing/2014/main" id="{22A83983-3BD5-BD4D-5A4F-9EC79B64F0B1}"/>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id="{7423C879-0C1F-65DF-A71C-BBAA474BBE41}"/>
              </a:ext>
            </a:extLst>
          </p:cNvPr>
          <p:cNvSpPr>
            <a:spLocks noGrp="1"/>
          </p:cNvSpPr>
          <p:nvPr>
            <p:ph type="sldNum" sz="quarter" idx="12"/>
          </p:nvPr>
        </p:nvSpPr>
        <p:spPr/>
        <p:txBody>
          <a:bodyPr/>
          <a:lstStyle/>
          <a:p>
            <a:fld id="{1C952C3B-5713-E94C-A144-38627D51AE6B}" type="slidenum">
              <a:rPr lang="x-none" smtClean="0"/>
              <a:t>‹#›</a:t>
            </a:fld>
            <a:endParaRPr lang="x-none"/>
          </a:p>
        </p:txBody>
      </p:sp>
    </p:spTree>
    <p:extLst>
      <p:ext uri="{BB962C8B-B14F-4D97-AF65-F5344CB8AC3E}">
        <p14:creationId xmlns:p14="http://schemas.microsoft.com/office/powerpoint/2010/main" val="1281556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D44A99-A404-1B46-7F99-3FA01CA86039}"/>
              </a:ext>
            </a:extLst>
          </p:cNvPr>
          <p:cNvSpPr>
            <a:spLocks noGrp="1"/>
          </p:cNvSpPr>
          <p:nvPr>
            <p:ph type="dt" sz="half" idx="10"/>
          </p:nvPr>
        </p:nvSpPr>
        <p:spPr/>
        <p:txBody>
          <a:bodyPr/>
          <a:lstStyle/>
          <a:p>
            <a:fld id="{713A77C8-8075-0741-8A79-1BB980831ABB}" type="datetimeFigureOut">
              <a:rPr lang="x-none" smtClean="0"/>
              <a:t>20.09.25</a:t>
            </a:fld>
            <a:endParaRPr lang="x-none"/>
          </a:p>
        </p:txBody>
      </p:sp>
      <p:sp>
        <p:nvSpPr>
          <p:cNvPr id="3" name="Footer Placeholder 2">
            <a:extLst>
              <a:ext uri="{FF2B5EF4-FFF2-40B4-BE49-F238E27FC236}">
                <a16:creationId xmlns:a16="http://schemas.microsoft.com/office/drawing/2014/main" id="{120E9861-C298-207C-2028-3D94681F8F3D}"/>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id="{78087B4A-8CD0-5B90-A59D-0AB76DB0BF0D}"/>
              </a:ext>
            </a:extLst>
          </p:cNvPr>
          <p:cNvSpPr>
            <a:spLocks noGrp="1"/>
          </p:cNvSpPr>
          <p:nvPr>
            <p:ph type="sldNum" sz="quarter" idx="12"/>
          </p:nvPr>
        </p:nvSpPr>
        <p:spPr/>
        <p:txBody>
          <a:bodyPr/>
          <a:lstStyle/>
          <a:p>
            <a:fld id="{1C952C3B-5713-E94C-A144-38627D51AE6B}" type="slidenum">
              <a:rPr lang="x-none" smtClean="0"/>
              <a:t>‹#›</a:t>
            </a:fld>
            <a:endParaRPr lang="x-none"/>
          </a:p>
        </p:txBody>
      </p:sp>
    </p:spTree>
    <p:extLst>
      <p:ext uri="{BB962C8B-B14F-4D97-AF65-F5344CB8AC3E}">
        <p14:creationId xmlns:p14="http://schemas.microsoft.com/office/powerpoint/2010/main" val="6818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0D925-8E83-3651-6CA5-F0A7C4CEA5F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x-none"/>
          </a:p>
        </p:txBody>
      </p:sp>
      <p:sp>
        <p:nvSpPr>
          <p:cNvPr id="3" name="Content Placeholder 2">
            <a:extLst>
              <a:ext uri="{FF2B5EF4-FFF2-40B4-BE49-F238E27FC236}">
                <a16:creationId xmlns:a16="http://schemas.microsoft.com/office/drawing/2014/main" id="{B7C1B480-31F7-13A0-C6CC-A74DBDC69A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Text Placeholder 3">
            <a:extLst>
              <a:ext uri="{FF2B5EF4-FFF2-40B4-BE49-F238E27FC236}">
                <a16:creationId xmlns:a16="http://schemas.microsoft.com/office/drawing/2014/main" id="{01A5FC6F-E7D1-0030-A6E6-24BA258686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680CCEB-5DB1-D55C-31B0-DA2EDE34E692}"/>
              </a:ext>
            </a:extLst>
          </p:cNvPr>
          <p:cNvSpPr>
            <a:spLocks noGrp="1"/>
          </p:cNvSpPr>
          <p:nvPr>
            <p:ph type="dt" sz="half" idx="10"/>
          </p:nvPr>
        </p:nvSpPr>
        <p:spPr/>
        <p:txBody>
          <a:bodyPr/>
          <a:lstStyle/>
          <a:p>
            <a:fld id="{713A77C8-8075-0741-8A79-1BB980831ABB}" type="datetimeFigureOut">
              <a:rPr lang="x-none" smtClean="0"/>
              <a:t>20.09.25</a:t>
            </a:fld>
            <a:endParaRPr lang="x-none"/>
          </a:p>
        </p:txBody>
      </p:sp>
      <p:sp>
        <p:nvSpPr>
          <p:cNvPr id="6" name="Footer Placeholder 5">
            <a:extLst>
              <a:ext uri="{FF2B5EF4-FFF2-40B4-BE49-F238E27FC236}">
                <a16:creationId xmlns:a16="http://schemas.microsoft.com/office/drawing/2014/main" id="{BF496656-5490-FA0A-6717-2361F66E10B1}"/>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D9486846-A641-B708-83BC-5E5BC647BA8F}"/>
              </a:ext>
            </a:extLst>
          </p:cNvPr>
          <p:cNvSpPr>
            <a:spLocks noGrp="1"/>
          </p:cNvSpPr>
          <p:nvPr>
            <p:ph type="sldNum" sz="quarter" idx="12"/>
          </p:nvPr>
        </p:nvSpPr>
        <p:spPr/>
        <p:txBody>
          <a:bodyPr/>
          <a:lstStyle/>
          <a:p>
            <a:fld id="{1C952C3B-5713-E94C-A144-38627D51AE6B}" type="slidenum">
              <a:rPr lang="x-none" smtClean="0"/>
              <a:t>‹#›</a:t>
            </a:fld>
            <a:endParaRPr lang="x-none"/>
          </a:p>
        </p:txBody>
      </p:sp>
    </p:spTree>
    <p:extLst>
      <p:ext uri="{BB962C8B-B14F-4D97-AF65-F5344CB8AC3E}">
        <p14:creationId xmlns:p14="http://schemas.microsoft.com/office/powerpoint/2010/main" val="3159767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55DEF-6DD9-B653-4762-B2C91B6E630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x-none"/>
          </a:p>
        </p:txBody>
      </p:sp>
      <p:sp>
        <p:nvSpPr>
          <p:cNvPr id="3" name="Picture Placeholder 2">
            <a:extLst>
              <a:ext uri="{FF2B5EF4-FFF2-40B4-BE49-F238E27FC236}">
                <a16:creationId xmlns:a16="http://schemas.microsoft.com/office/drawing/2014/main" id="{7A043919-E0FC-35B5-24A6-32EC6CE554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id="{F313D67B-88CB-D3D1-E291-00AEF62501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21497B8-EE3F-BBF9-26D3-D84FFDE2EF24}"/>
              </a:ext>
            </a:extLst>
          </p:cNvPr>
          <p:cNvSpPr>
            <a:spLocks noGrp="1"/>
          </p:cNvSpPr>
          <p:nvPr>
            <p:ph type="dt" sz="half" idx="10"/>
          </p:nvPr>
        </p:nvSpPr>
        <p:spPr/>
        <p:txBody>
          <a:bodyPr/>
          <a:lstStyle/>
          <a:p>
            <a:fld id="{713A77C8-8075-0741-8A79-1BB980831ABB}" type="datetimeFigureOut">
              <a:rPr lang="x-none" smtClean="0"/>
              <a:t>20.09.25</a:t>
            </a:fld>
            <a:endParaRPr lang="x-none"/>
          </a:p>
        </p:txBody>
      </p:sp>
      <p:sp>
        <p:nvSpPr>
          <p:cNvPr id="6" name="Footer Placeholder 5">
            <a:extLst>
              <a:ext uri="{FF2B5EF4-FFF2-40B4-BE49-F238E27FC236}">
                <a16:creationId xmlns:a16="http://schemas.microsoft.com/office/drawing/2014/main" id="{7AFEC6A2-F6B3-9D4C-698B-F36A6175E9EF}"/>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1BFB20D0-443C-FDAB-AE4C-A2C1A6CB6270}"/>
              </a:ext>
            </a:extLst>
          </p:cNvPr>
          <p:cNvSpPr>
            <a:spLocks noGrp="1"/>
          </p:cNvSpPr>
          <p:nvPr>
            <p:ph type="sldNum" sz="quarter" idx="12"/>
          </p:nvPr>
        </p:nvSpPr>
        <p:spPr/>
        <p:txBody>
          <a:bodyPr/>
          <a:lstStyle/>
          <a:p>
            <a:fld id="{1C952C3B-5713-E94C-A144-38627D51AE6B}" type="slidenum">
              <a:rPr lang="x-none" smtClean="0"/>
              <a:t>‹#›</a:t>
            </a:fld>
            <a:endParaRPr lang="x-none"/>
          </a:p>
        </p:txBody>
      </p:sp>
    </p:spTree>
    <p:extLst>
      <p:ext uri="{BB962C8B-B14F-4D97-AF65-F5344CB8AC3E}">
        <p14:creationId xmlns:p14="http://schemas.microsoft.com/office/powerpoint/2010/main" val="1234077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67F33-B1C8-B80F-3966-DE162BD808B0}"/>
              </a:ext>
            </a:extLst>
          </p:cNvPr>
          <p:cNvSpPr>
            <a:spLocks noGrp="1"/>
          </p:cNvSpPr>
          <p:nvPr>
            <p:ph type="title"/>
          </p:nvPr>
        </p:nvSpPr>
        <p:spPr/>
        <p:txBody>
          <a:bodyPr/>
          <a:lstStyle/>
          <a:p>
            <a:r>
              <a:rPr lang="en-GB"/>
              <a:t>Click to edit Master title style</a:t>
            </a:r>
            <a:endParaRPr lang="x-none"/>
          </a:p>
        </p:txBody>
      </p:sp>
      <p:sp>
        <p:nvSpPr>
          <p:cNvPr id="3" name="Vertical Text Placeholder 2">
            <a:extLst>
              <a:ext uri="{FF2B5EF4-FFF2-40B4-BE49-F238E27FC236}">
                <a16:creationId xmlns:a16="http://schemas.microsoft.com/office/drawing/2014/main" id="{B6A4F19A-28AB-2DB6-35AA-56D8FB70741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Date Placeholder 3">
            <a:extLst>
              <a:ext uri="{FF2B5EF4-FFF2-40B4-BE49-F238E27FC236}">
                <a16:creationId xmlns:a16="http://schemas.microsoft.com/office/drawing/2014/main" id="{904A034E-EF0C-6CB7-5CE3-D96B13644644}"/>
              </a:ext>
            </a:extLst>
          </p:cNvPr>
          <p:cNvSpPr>
            <a:spLocks noGrp="1"/>
          </p:cNvSpPr>
          <p:nvPr>
            <p:ph type="dt" sz="half" idx="10"/>
          </p:nvPr>
        </p:nvSpPr>
        <p:spPr/>
        <p:txBody>
          <a:bodyPr/>
          <a:lstStyle/>
          <a:p>
            <a:fld id="{713A77C8-8075-0741-8A79-1BB980831ABB}" type="datetimeFigureOut">
              <a:rPr lang="x-none" smtClean="0"/>
              <a:t>20.09.25</a:t>
            </a:fld>
            <a:endParaRPr lang="x-none"/>
          </a:p>
        </p:txBody>
      </p:sp>
      <p:sp>
        <p:nvSpPr>
          <p:cNvPr id="5" name="Footer Placeholder 4">
            <a:extLst>
              <a:ext uri="{FF2B5EF4-FFF2-40B4-BE49-F238E27FC236}">
                <a16:creationId xmlns:a16="http://schemas.microsoft.com/office/drawing/2014/main" id="{DA4404E5-6B5A-5D6F-99C8-884164D2873A}"/>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4C03ACCD-75EE-2084-6987-2A990B8A50BC}"/>
              </a:ext>
            </a:extLst>
          </p:cNvPr>
          <p:cNvSpPr>
            <a:spLocks noGrp="1"/>
          </p:cNvSpPr>
          <p:nvPr>
            <p:ph type="sldNum" sz="quarter" idx="12"/>
          </p:nvPr>
        </p:nvSpPr>
        <p:spPr/>
        <p:txBody>
          <a:bodyPr/>
          <a:lstStyle/>
          <a:p>
            <a:fld id="{1C952C3B-5713-E94C-A144-38627D51AE6B}" type="slidenum">
              <a:rPr lang="x-none" smtClean="0"/>
              <a:t>‹#›</a:t>
            </a:fld>
            <a:endParaRPr lang="x-none"/>
          </a:p>
        </p:txBody>
      </p:sp>
    </p:spTree>
    <p:extLst>
      <p:ext uri="{BB962C8B-B14F-4D97-AF65-F5344CB8AC3E}">
        <p14:creationId xmlns:p14="http://schemas.microsoft.com/office/powerpoint/2010/main" val="1765677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B9CB7F-1C25-3C51-671B-189B4068D64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x-none"/>
          </a:p>
        </p:txBody>
      </p:sp>
      <p:sp>
        <p:nvSpPr>
          <p:cNvPr id="3" name="Vertical Text Placeholder 2">
            <a:extLst>
              <a:ext uri="{FF2B5EF4-FFF2-40B4-BE49-F238E27FC236}">
                <a16:creationId xmlns:a16="http://schemas.microsoft.com/office/drawing/2014/main" id="{58B4A5B9-3DA6-6BB8-0853-0F153F0CC8C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Date Placeholder 3">
            <a:extLst>
              <a:ext uri="{FF2B5EF4-FFF2-40B4-BE49-F238E27FC236}">
                <a16:creationId xmlns:a16="http://schemas.microsoft.com/office/drawing/2014/main" id="{70F184AB-3167-765D-3344-0F77C5689787}"/>
              </a:ext>
            </a:extLst>
          </p:cNvPr>
          <p:cNvSpPr>
            <a:spLocks noGrp="1"/>
          </p:cNvSpPr>
          <p:nvPr>
            <p:ph type="dt" sz="half" idx="10"/>
          </p:nvPr>
        </p:nvSpPr>
        <p:spPr/>
        <p:txBody>
          <a:bodyPr/>
          <a:lstStyle/>
          <a:p>
            <a:fld id="{713A77C8-8075-0741-8A79-1BB980831ABB}" type="datetimeFigureOut">
              <a:rPr lang="x-none" smtClean="0"/>
              <a:t>20.09.25</a:t>
            </a:fld>
            <a:endParaRPr lang="x-none"/>
          </a:p>
        </p:txBody>
      </p:sp>
      <p:sp>
        <p:nvSpPr>
          <p:cNvPr id="5" name="Footer Placeholder 4">
            <a:extLst>
              <a:ext uri="{FF2B5EF4-FFF2-40B4-BE49-F238E27FC236}">
                <a16:creationId xmlns:a16="http://schemas.microsoft.com/office/drawing/2014/main" id="{A792EA24-0743-2EEB-B0C5-BAD099996ABA}"/>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380F3048-6EEA-CE53-450D-78E2AC9A0804}"/>
              </a:ext>
            </a:extLst>
          </p:cNvPr>
          <p:cNvSpPr>
            <a:spLocks noGrp="1"/>
          </p:cNvSpPr>
          <p:nvPr>
            <p:ph type="sldNum" sz="quarter" idx="12"/>
          </p:nvPr>
        </p:nvSpPr>
        <p:spPr/>
        <p:txBody>
          <a:bodyPr/>
          <a:lstStyle/>
          <a:p>
            <a:fld id="{1C952C3B-5713-E94C-A144-38627D51AE6B}" type="slidenum">
              <a:rPr lang="x-none" smtClean="0"/>
              <a:t>‹#›</a:t>
            </a:fld>
            <a:endParaRPr lang="x-none"/>
          </a:p>
        </p:txBody>
      </p:sp>
    </p:spTree>
    <p:extLst>
      <p:ext uri="{BB962C8B-B14F-4D97-AF65-F5344CB8AC3E}">
        <p14:creationId xmlns:p14="http://schemas.microsoft.com/office/powerpoint/2010/main" val="492426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90000" t="1000" b="94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F72371-36D4-5A30-637E-DFF8A4A048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x-none"/>
          </a:p>
        </p:txBody>
      </p:sp>
      <p:sp>
        <p:nvSpPr>
          <p:cNvPr id="3" name="Text Placeholder 2">
            <a:extLst>
              <a:ext uri="{FF2B5EF4-FFF2-40B4-BE49-F238E27FC236}">
                <a16:creationId xmlns:a16="http://schemas.microsoft.com/office/drawing/2014/main" id="{05BF9176-0CC6-C843-00BB-B38714C105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Date Placeholder 3">
            <a:extLst>
              <a:ext uri="{FF2B5EF4-FFF2-40B4-BE49-F238E27FC236}">
                <a16:creationId xmlns:a16="http://schemas.microsoft.com/office/drawing/2014/main" id="{636F72B6-B816-138B-A1E0-572F5F248C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13A77C8-8075-0741-8A79-1BB980831ABB}" type="datetimeFigureOut">
              <a:rPr lang="x-none" smtClean="0"/>
              <a:t>20.09.25</a:t>
            </a:fld>
            <a:endParaRPr lang="x-none"/>
          </a:p>
        </p:txBody>
      </p:sp>
      <p:sp>
        <p:nvSpPr>
          <p:cNvPr id="5" name="Footer Placeholder 4">
            <a:extLst>
              <a:ext uri="{FF2B5EF4-FFF2-40B4-BE49-F238E27FC236}">
                <a16:creationId xmlns:a16="http://schemas.microsoft.com/office/drawing/2014/main" id="{8712D52F-485A-0AFC-7CE1-34AAFDFE93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x-none"/>
          </a:p>
        </p:txBody>
      </p:sp>
      <p:sp>
        <p:nvSpPr>
          <p:cNvPr id="6" name="Slide Number Placeholder 5">
            <a:extLst>
              <a:ext uri="{FF2B5EF4-FFF2-40B4-BE49-F238E27FC236}">
                <a16:creationId xmlns:a16="http://schemas.microsoft.com/office/drawing/2014/main" id="{ED139CA5-94D0-1D29-A501-6602E01F61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952C3B-5713-E94C-A144-38627D51AE6B}" type="slidenum">
              <a:rPr lang="x-none" smtClean="0"/>
              <a:t>‹#›</a:t>
            </a:fld>
            <a:endParaRPr lang="x-none"/>
          </a:p>
        </p:txBody>
      </p:sp>
    </p:spTree>
    <p:extLst>
      <p:ext uri="{BB962C8B-B14F-4D97-AF65-F5344CB8AC3E}">
        <p14:creationId xmlns:p14="http://schemas.microsoft.com/office/powerpoint/2010/main" val="39306253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4.png"/><Relationship Id="rId18" Type="http://schemas.microsoft.com/office/2007/relationships/hdphoto" Target="../media/hdphoto12.wdp"/><Relationship Id="rId3" Type="http://schemas.microsoft.com/office/2007/relationships/hdphoto" Target="../media/hdphoto1.wdp"/><Relationship Id="rId7" Type="http://schemas.microsoft.com/office/2007/relationships/hdphoto" Target="../media/hdphoto4.wdp"/><Relationship Id="rId12" Type="http://schemas.microsoft.com/office/2007/relationships/hdphoto" Target="../media/hdphoto9.wdp"/><Relationship Id="rId17" Type="http://schemas.microsoft.com/office/2007/relationships/hdphoto" Target="../media/hdphoto11.wdp"/><Relationship Id="rId2" Type="http://schemas.openxmlformats.org/officeDocument/2006/relationships/image" Target="../media/image2.png"/><Relationship Id="rId16"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8.wdp"/><Relationship Id="rId5" Type="http://schemas.microsoft.com/office/2007/relationships/hdphoto" Target="../media/hdphoto3.wdp"/><Relationship Id="rId15" Type="http://schemas.openxmlformats.org/officeDocument/2006/relationships/image" Target="../media/image5.png"/><Relationship Id="rId10" Type="http://schemas.microsoft.com/office/2007/relationships/hdphoto" Target="../media/hdphoto7.wdp"/><Relationship Id="rId4" Type="http://schemas.microsoft.com/office/2007/relationships/hdphoto" Target="../media/hdphoto2.wdp"/><Relationship Id="rId9" Type="http://schemas.microsoft.com/office/2007/relationships/hdphoto" Target="../media/hdphoto6.wdp"/><Relationship Id="rId14" Type="http://schemas.microsoft.com/office/2007/relationships/hdphoto" Target="../media/hdphoto10.wdp"/></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3C9E2-6307-28BE-1E37-5E16D2F1511F}"/>
              </a:ext>
            </a:extLst>
          </p:cNvPr>
          <p:cNvSpPr>
            <a:spLocks noGrp="1"/>
          </p:cNvSpPr>
          <p:nvPr>
            <p:ph type="ctrTitle"/>
          </p:nvPr>
        </p:nvSpPr>
        <p:spPr/>
        <p:txBody>
          <a:bodyPr>
            <a:normAutofit/>
          </a:bodyPr>
          <a:lstStyle/>
          <a:p>
            <a:r>
              <a:rPr lang="en-US" dirty="0"/>
              <a:t>Topic 6 Atmosphere</a:t>
            </a:r>
            <a:endParaRPr lang="x-none" dirty="0"/>
          </a:p>
        </p:txBody>
      </p:sp>
      <p:sp>
        <p:nvSpPr>
          <p:cNvPr id="3" name="Subtitle 2">
            <a:extLst>
              <a:ext uri="{FF2B5EF4-FFF2-40B4-BE49-F238E27FC236}">
                <a16:creationId xmlns:a16="http://schemas.microsoft.com/office/drawing/2014/main" id="{30A595A7-2717-4ED3-288D-8AAAC32590A3}"/>
              </a:ext>
            </a:extLst>
          </p:cNvPr>
          <p:cNvSpPr>
            <a:spLocks noGrp="1"/>
          </p:cNvSpPr>
          <p:nvPr>
            <p:ph type="subTitle" idx="1"/>
          </p:nvPr>
        </p:nvSpPr>
        <p:spPr/>
        <p:txBody>
          <a:bodyPr/>
          <a:lstStyle/>
          <a:p>
            <a:r>
              <a:rPr lang="en-US" dirty="0"/>
              <a:t>Jamal, PMKH</a:t>
            </a:r>
            <a:endParaRPr lang="x-none" dirty="0"/>
          </a:p>
        </p:txBody>
      </p:sp>
    </p:spTree>
    <p:extLst>
      <p:ext uri="{BB962C8B-B14F-4D97-AF65-F5344CB8AC3E}">
        <p14:creationId xmlns:p14="http://schemas.microsoft.com/office/powerpoint/2010/main" val="370280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Topic 6 Content</a:t>
            </a:r>
          </a:p>
        </p:txBody>
      </p:sp>
      <p:sp>
        <p:nvSpPr>
          <p:cNvPr id="3" name="Content Placeholder 2"/>
          <p:cNvSpPr>
            <a:spLocks noGrp="1"/>
          </p:cNvSpPr>
          <p:nvPr>
            <p:ph idx="1"/>
          </p:nvPr>
        </p:nvSpPr>
        <p:spPr/>
        <p:txBody>
          <a:bodyPr/>
          <a:lstStyle/>
          <a:p>
            <a:r>
              <a:rPr lang="en-GB" dirty="0"/>
              <a:t>6.1 The Earth’s Atmosphere</a:t>
            </a:r>
          </a:p>
          <a:p>
            <a:r>
              <a:rPr lang="en-GB" dirty="0"/>
              <a:t>6.2 Causes and Effects of Climate Change</a:t>
            </a:r>
          </a:p>
          <a:p>
            <a:r>
              <a:rPr lang="en-GB" dirty="0"/>
              <a:t>6.3 Management Strategies of Climate Change</a:t>
            </a:r>
          </a:p>
          <a:p>
            <a:r>
              <a:rPr lang="en-GB" dirty="0"/>
              <a:t>6.4 Stratospheric Ozone</a:t>
            </a:r>
          </a:p>
          <a:p>
            <a:endParaRPr lang="en-GB" dirty="0"/>
          </a:p>
        </p:txBody>
      </p:sp>
    </p:spTree>
    <p:extLst>
      <p:ext uri="{BB962C8B-B14F-4D97-AF65-F5344CB8AC3E}">
        <p14:creationId xmlns:p14="http://schemas.microsoft.com/office/powerpoint/2010/main" val="508105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6.1 The Earth’s Atmosphere</a:t>
            </a:r>
          </a:p>
        </p:txBody>
      </p:sp>
      <p:sp>
        <p:nvSpPr>
          <p:cNvPr id="3" name="Content Placeholder 2"/>
          <p:cNvSpPr>
            <a:spLocks noGrp="1"/>
          </p:cNvSpPr>
          <p:nvPr>
            <p:ph idx="1"/>
          </p:nvPr>
        </p:nvSpPr>
        <p:spPr/>
        <p:txBody>
          <a:bodyPr>
            <a:normAutofit/>
          </a:bodyPr>
          <a:lstStyle/>
          <a:p>
            <a:pPr marL="0" indent="0">
              <a:buNone/>
            </a:pPr>
            <a:r>
              <a:rPr lang="en-GB" sz="2000" dirty="0"/>
              <a:t>Knowledge Statements</a:t>
            </a:r>
          </a:p>
          <a:p>
            <a:r>
              <a:rPr lang="en-GB" sz="2000" dirty="0"/>
              <a:t>The atmosphere forms the boundary between Earth and space. It is the outer limit of the biosphere and its composition and processes support life on Earth.</a:t>
            </a:r>
          </a:p>
          <a:p>
            <a:r>
              <a:rPr lang="en-GB" sz="2000" dirty="0"/>
              <a:t>Differential heating of the atmosphere creates the tricellular model of atmospheric circulation that redistributes the heat from the equator to the poles.</a:t>
            </a:r>
          </a:p>
          <a:p>
            <a:r>
              <a:rPr lang="en-GB" sz="2000" dirty="0"/>
              <a:t>GHGs and aerosols in the atmosphere absorb and re-emit some of the infrared (long-wave) radiation emitted from the Earth’s surface, preventing it from being radiated out into space. They include water vapour, carbon dioxide, methane and nitrous oxides (GHGs) and black carbon (aerosol).</a:t>
            </a:r>
          </a:p>
          <a:p>
            <a:r>
              <a:rPr lang="en-GB" sz="2000" dirty="0"/>
              <a:t>The greenhouse effect keeps the Earth warmer than it otherwise would be due to the broad spectrum of the Sun’s radiation reaching the Earth’s surface and infrared radiation emitted by the warmed surface then being trapped and re-radiated by GHGs.</a:t>
            </a:r>
          </a:p>
          <a:p>
            <a:endParaRPr lang="en-GB" sz="2000" dirty="0"/>
          </a:p>
          <a:p>
            <a:pPr marL="514350" indent="-514350">
              <a:buFont typeface="+mj-lt"/>
              <a:buAutoNum type="arabicPeriod"/>
            </a:pPr>
            <a:endParaRPr lang="en-US" sz="2000" dirty="0"/>
          </a:p>
        </p:txBody>
      </p:sp>
    </p:spTree>
    <p:extLst>
      <p:ext uri="{BB962C8B-B14F-4D97-AF65-F5344CB8AC3E}">
        <p14:creationId xmlns:p14="http://schemas.microsoft.com/office/powerpoint/2010/main" val="1071078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 1: Earth’s Atmospheric Layers</a:t>
            </a:r>
            <a:br>
              <a:rPr lang="en-GB" b="1" dirty="0"/>
            </a:br>
            <a:endParaRPr lang="en-GB" dirty="0"/>
          </a:p>
        </p:txBody>
      </p:sp>
      <p:sp>
        <p:nvSpPr>
          <p:cNvPr id="3" name="Text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035231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152BB-0B26-78E6-E210-DCC570273327}"/>
              </a:ext>
            </a:extLst>
          </p:cNvPr>
          <p:cNvSpPr>
            <a:spLocks noGrp="1"/>
          </p:cNvSpPr>
          <p:nvPr>
            <p:ph type="title"/>
          </p:nvPr>
        </p:nvSpPr>
        <p:spPr/>
        <p:txBody>
          <a:bodyPr/>
          <a:lstStyle/>
          <a:p>
            <a:r>
              <a:rPr lang="en-DE" dirty="0"/>
              <a:t>The Earth’s Atmosphere</a:t>
            </a:r>
          </a:p>
        </p:txBody>
      </p:sp>
      <p:sp>
        <p:nvSpPr>
          <p:cNvPr id="3" name="Content Placeholder 2">
            <a:extLst>
              <a:ext uri="{FF2B5EF4-FFF2-40B4-BE49-F238E27FC236}">
                <a16:creationId xmlns:a16="http://schemas.microsoft.com/office/drawing/2014/main" id="{D8643A08-5225-A7B2-2A07-6E9C1204F5C5}"/>
              </a:ext>
            </a:extLst>
          </p:cNvPr>
          <p:cNvSpPr>
            <a:spLocks noGrp="1"/>
          </p:cNvSpPr>
          <p:nvPr>
            <p:ph idx="1"/>
          </p:nvPr>
        </p:nvSpPr>
        <p:spPr/>
        <p:txBody>
          <a:bodyPr>
            <a:normAutofit fontScale="92500" lnSpcReduction="20000"/>
          </a:bodyPr>
          <a:lstStyle/>
          <a:p>
            <a:r>
              <a:rPr lang="en-GB" b="1" dirty="0"/>
              <a:t>Transitional boundary</a:t>
            </a:r>
          </a:p>
          <a:p>
            <a:pPr lvl="1"/>
            <a:r>
              <a:rPr lang="en-GB" dirty="0"/>
              <a:t>The atmosphere forms the boundary between Earth and outer space and serves as the outermost limit of the biosphere.</a:t>
            </a:r>
          </a:p>
          <a:p>
            <a:r>
              <a:rPr lang="en-GB" b="1" dirty="0"/>
              <a:t>Composition</a:t>
            </a:r>
            <a:r>
              <a:rPr lang="en-GB" dirty="0"/>
              <a:t>:</a:t>
            </a:r>
          </a:p>
          <a:p>
            <a:pPr lvl="1"/>
            <a:r>
              <a:rPr lang="en-GB" dirty="0"/>
              <a:t>Nitrogen (N₂): 78%</a:t>
            </a:r>
          </a:p>
          <a:p>
            <a:pPr lvl="1"/>
            <a:r>
              <a:rPr lang="en-GB" dirty="0"/>
              <a:t>Oxygen (O₂): 21%</a:t>
            </a:r>
          </a:p>
          <a:p>
            <a:pPr lvl="1"/>
            <a:r>
              <a:rPr lang="en-GB" dirty="0"/>
              <a:t>Trace gases (~1%): carbon dioxide (CO₂), argon (</a:t>
            </a:r>
            <a:r>
              <a:rPr lang="en-GB" dirty="0" err="1"/>
              <a:t>Ar</a:t>
            </a:r>
            <a:r>
              <a:rPr lang="en-GB" dirty="0"/>
              <a:t>), neon (Ne), hydrogen (H₂), ozone (O₃), and variable water vapour (H₂O).</a:t>
            </a:r>
          </a:p>
          <a:p>
            <a:r>
              <a:rPr lang="en-GB" b="1" dirty="0"/>
              <a:t>Greenhouse gases</a:t>
            </a:r>
            <a:r>
              <a:rPr lang="en-GB" dirty="0"/>
              <a:t>:</a:t>
            </a:r>
          </a:p>
          <a:p>
            <a:pPr lvl="1"/>
            <a:r>
              <a:rPr lang="en-GB" dirty="0"/>
              <a:t>CO₂ accounts for only 0.04% of gases but plays a critical role in the greenhouse effect.</a:t>
            </a:r>
          </a:p>
          <a:p>
            <a:pPr lvl="1"/>
            <a:r>
              <a:rPr lang="en-GB" dirty="0"/>
              <a:t>Human activities have increased concentrations of CO₂ and other GHGs, altering the climate.</a:t>
            </a:r>
            <a:endParaRPr lang="en-GB" b="1" dirty="0"/>
          </a:p>
        </p:txBody>
      </p:sp>
    </p:spTree>
    <p:extLst>
      <p:ext uri="{BB962C8B-B14F-4D97-AF65-F5344CB8AC3E}">
        <p14:creationId xmlns:p14="http://schemas.microsoft.com/office/powerpoint/2010/main" val="1095423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Oval 27">
            <a:extLst>
              <a:ext uri="{FF2B5EF4-FFF2-40B4-BE49-F238E27FC236}">
                <a16:creationId xmlns:a16="http://schemas.microsoft.com/office/drawing/2014/main" id="{2D02C86D-1BCB-05E8-7C9A-9406E02B08BF}"/>
              </a:ext>
            </a:extLst>
          </p:cNvPr>
          <p:cNvSpPr/>
          <p:nvPr/>
        </p:nvSpPr>
        <p:spPr>
          <a:xfrm rot="697301">
            <a:off x="-7794913" y="-431633"/>
            <a:ext cx="29667838" cy="15314053"/>
          </a:xfrm>
          <a:prstGeom prst="ellipse">
            <a:avLst/>
          </a:prstGeom>
          <a:solidFill>
            <a:schemeClr val="tx1"/>
          </a:solidFill>
          <a:ln>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9" name="Oval 18">
            <a:extLst>
              <a:ext uri="{FF2B5EF4-FFF2-40B4-BE49-F238E27FC236}">
                <a16:creationId xmlns:a16="http://schemas.microsoft.com/office/drawing/2014/main" id="{0E86250F-16B2-37F6-88C4-F0A35C1E55AB}"/>
              </a:ext>
            </a:extLst>
          </p:cNvPr>
          <p:cNvSpPr/>
          <p:nvPr/>
        </p:nvSpPr>
        <p:spPr>
          <a:xfrm>
            <a:off x="-7593495" y="233915"/>
            <a:ext cx="28068104" cy="14197701"/>
          </a:xfrm>
          <a:prstGeom prst="ellipse">
            <a:avLst/>
          </a:prstGeom>
          <a:solidFill>
            <a:schemeClr val="accent1">
              <a:lumMod val="50000"/>
            </a:schemeClr>
          </a:solidFill>
          <a:ln>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8" name="Oval 17">
            <a:extLst>
              <a:ext uri="{FF2B5EF4-FFF2-40B4-BE49-F238E27FC236}">
                <a16:creationId xmlns:a16="http://schemas.microsoft.com/office/drawing/2014/main" id="{8A2A4A91-D266-BDA4-81CB-EC41824398C2}"/>
              </a:ext>
            </a:extLst>
          </p:cNvPr>
          <p:cNvSpPr/>
          <p:nvPr/>
        </p:nvSpPr>
        <p:spPr>
          <a:xfrm>
            <a:off x="-6459794" y="1297858"/>
            <a:ext cx="25775934" cy="11503742"/>
          </a:xfrm>
          <a:prstGeom prst="ellipse">
            <a:avLst/>
          </a:prstGeom>
          <a:solidFill>
            <a:schemeClr val="accent1">
              <a:lumMod val="75000"/>
            </a:schemeClr>
          </a:solidFill>
          <a:ln>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7" name="Oval 16">
            <a:extLst>
              <a:ext uri="{FF2B5EF4-FFF2-40B4-BE49-F238E27FC236}">
                <a16:creationId xmlns:a16="http://schemas.microsoft.com/office/drawing/2014/main" id="{8C0956EB-1AF0-8404-E1A6-3BBB155D0535}"/>
              </a:ext>
            </a:extLst>
          </p:cNvPr>
          <p:cNvSpPr/>
          <p:nvPr/>
        </p:nvSpPr>
        <p:spPr>
          <a:xfrm>
            <a:off x="-5472214" y="2536722"/>
            <a:ext cx="23847658" cy="9202993"/>
          </a:xfrm>
          <a:prstGeom prst="ellipse">
            <a:avLst/>
          </a:prstGeom>
          <a:solidFill>
            <a:schemeClr val="accent1">
              <a:lumMod val="60000"/>
              <a:lumOff val="40000"/>
            </a:schemeClr>
          </a:solidFill>
          <a:ln>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6" name="Oval 15">
            <a:extLst>
              <a:ext uri="{FF2B5EF4-FFF2-40B4-BE49-F238E27FC236}">
                <a16:creationId xmlns:a16="http://schemas.microsoft.com/office/drawing/2014/main" id="{BAFAE00B-B296-8F9D-864D-95AEEA830667}"/>
              </a:ext>
            </a:extLst>
          </p:cNvPr>
          <p:cNvSpPr/>
          <p:nvPr/>
        </p:nvSpPr>
        <p:spPr>
          <a:xfrm>
            <a:off x="-4414610" y="3674865"/>
            <a:ext cx="21565210" cy="7120954"/>
          </a:xfrm>
          <a:prstGeom prst="ellipse">
            <a:avLst/>
          </a:prstGeom>
          <a:solidFill>
            <a:schemeClr val="accent1">
              <a:lumMod val="40000"/>
              <a:lumOff val="60000"/>
            </a:schemeClr>
          </a:solidFill>
          <a:ln>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5" name="Oval 14">
            <a:extLst>
              <a:ext uri="{FF2B5EF4-FFF2-40B4-BE49-F238E27FC236}">
                <a16:creationId xmlns:a16="http://schemas.microsoft.com/office/drawing/2014/main" id="{04C7081E-F821-46F5-6520-6AEA55B23F9B}"/>
              </a:ext>
            </a:extLst>
          </p:cNvPr>
          <p:cNvSpPr/>
          <p:nvPr/>
        </p:nvSpPr>
        <p:spPr>
          <a:xfrm>
            <a:off x="-3551548" y="4939388"/>
            <a:ext cx="19951753" cy="4883037"/>
          </a:xfrm>
          <a:prstGeom prst="ellipse">
            <a:avLst/>
          </a:prstGeom>
          <a:solidFill>
            <a:schemeClr val="accent1">
              <a:lumMod val="20000"/>
              <a:lumOff val="80000"/>
            </a:schemeClr>
          </a:solidFill>
          <a:ln>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3" name="Triangle 2">
            <a:extLst>
              <a:ext uri="{FF2B5EF4-FFF2-40B4-BE49-F238E27FC236}">
                <a16:creationId xmlns:a16="http://schemas.microsoft.com/office/drawing/2014/main" id="{9A9717A9-9E79-8045-FA49-5AF6FF506CD3}"/>
              </a:ext>
            </a:extLst>
          </p:cNvPr>
          <p:cNvSpPr/>
          <p:nvPr/>
        </p:nvSpPr>
        <p:spPr>
          <a:xfrm rot="21256943">
            <a:off x="2710543" y="5959928"/>
            <a:ext cx="2563586" cy="1567543"/>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4" name="Triangle 3">
            <a:extLst>
              <a:ext uri="{FF2B5EF4-FFF2-40B4-BE49-F238E27FC236}">
                <a16:creationId xmlns:a16="http://schemas.microsoft.com/office/drawing/2014/main" id="{F467770C-1C0F-F287-360D-2B8F58C1F4C9}"/>
              </a:ext>
            </a:extLst>
          </p:cNvPr>
          <p:cNvSpPr/>
          <p:nvPr/>
        </p:nvSpPr>
        <p:spPr>
          <a:xfrm rot="21256943">
            <a:off x="2977243" y="5803470"/>
            <a:ext cx="2563586" cy="1567543"/>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5" name="Triangle 4">
            <a:extLst>
              <a:ext uri="{FF2B5EF4-FFF2-40B4-BE49-F238E27FC236}">
                <a16:creationId xmlns:a16="http://schemas.microsoft.com/office/drawing/2014/main" id="{A37055F0-6F91-0019-A5F7-A107EC16D7B1}"/>
              </a:ext>
            </a:extLst>
          </p:cNvPr>
          <p:cNvSpPr/>
          <p:nvPr/>
        </p:nvSpPr>
        <p:spPr>
          <a:xfrm>
            <a:off x="6359092" y="6116385"/>
            <a:ext cx="2563586" cy="1567543"/>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6" name="Triangle 5">
            <a:extLst>
              <a:ext uri="{FF2B5EF4-FFF2-40B4-BE49-F238E27FC236}">
                <a16:creationId xmlns:a16="http://schemas.microsoft.com/office/drawing/2014/main" id="{F34CC337-6F80-1906-BB9E-EC476F354EC6}"/>
              </a:ext>
            </a:extLst>
          </p:cNvPr>
          <p:cNvSpPr/>
          <p:nvPr/>
        </p:nvSpPr>
        <p:spPr>
          <a:xfrm>
            <a:off x="6625792" y="5959927"/>
            <a:ext cx="2563586" cy="1567543"/>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7" name="Triangle 6">
            <a:extLst>
              <a:ext uri="{FF2B5EF4-FFF2-40B4-BE49-F238E27FC236}">
                <a16:creationId xmlns:a16="http://schemas.microsoft.com/office/drawing/2014/main" id="{C9EC4BB5-559C-BFED-7FAA-9B57F14E8F9F}"/>
              </a:ext>
            </a:extLst>
          </p:cNvPr>
          <p:cNvSpPr/>
          <p:nvPr/>
        </p:nvSpPr>
        <p:spPr>
          <a:xfrm>
            <a:off x="4475421" y="5814308"/>
            <a:ext cx="2563586" cy="1567543"/>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8" name="Triangle 7">
            <a:extLst>
              <a:ext uri="{FF2B5EF4-FFF2-40B4-BE49-F238E27FC236}">
                <a16:creationId xmlns:a16="http://schemas.microsoft.com/office/drawing/2014/main" id="{06B5337C-2268-D1DC-1B30-E893C202D74E}"/>
              </a:ext>
            </a:extLst>
          </p:cNvPr>
          <p:cNvSpPr/>
          <p:nvPr/>
        </p:nvSpPr>
        <p:spPr>
          <a:xfrm>
            <a:off x="4742121" y="5657850"/>
            <a:ext cx="2563586" cy="1567543"/>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Oval 1">
            <a:extLst>
              <a:ext uri="{FF2B5EF4-FFF2-40B4-BE49-F238E27FC236}">
                <a16:creationId xmlns:a16="http://schemas.microsoft.com/office/drawing/2014/main" id="{AB34F6DA-2A3A-2E7D-72E9-FCB3643E64AF}"/>
              </a:ext>
            </a:extLst>
          </p:cNvPr>
          <p:cNvSpPr/>
          <p:nvPr/>
        </p:nvSpPr>
        <p:spPr>
          <a:xfrm>
            <a:off x="-195942" y="6253842"/>
            <a:ext cx="12997542" cy="2269672"/>
          </a:xfrm>
          <a:prstGeom prst="ellipse">
            <a:avLst/>
          </a:prstGeom>
          <a:solidFill>
            <a:schemeClr val="tx2"/>
          </a:solidFill>
          <a:ln>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9" name="Triangle 8">
            <a:extLst>
              <a:ext uri="{FF2B5EF4-FFF2-40B4-BE49-F238E27FC236}">
                <a16:creationId xmlns:a16="http://schemas.microsoft.com/office/drawing/2014/main" id="{BB11D09B-26D2-4916-A781-D270C907C7EC}"/>
              </a:ext>
            </a:extLst>
          </p:cNvPr>
          <p:cNvSpPr/>
          <p:nvPr/>
        </p:nvSpPr>
        <p:spPr>
          <a:xfrm rot="21256943">
            <a:off x="181828" y="6240185"/>
            <a:ext cx="2563586" cy="1567543"/>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0" name="Triangle 9">
            <a:extLst>
              <a:ext uri="{FF2B5EF4-FFF2-40B4-BE49-F238E27FC236}">
                <a16:creationId xmlns:a16="http://schemas.microsoft.com/office/drawing/2014/main" id="{BB6F854A-68ED-D820-B626-E0D357C93EAB}"/>
              </a:ext>
            </a:extLst>
          </p:cNvPr>
          <p:cNvSpPr/>
          <p:nvPr/>
        </p:nvSpPr>
        <p:spPr>
          <a:xfrm rot="21256943">
            <a:off x="448528" y="6083727"/>
            <a:ext cx="2563586" cy="1567543"/>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1" name="Triangle 10">
            <a:extLst>
              <a:ext uri="{FF2B5EF4-FFF2-40B4-BE49-F238E27FC236}">
                <a16:creationId xmlns:a16="http://schemas.microsoft.com/office/drawing/2014/main" id="{3B0930F9-3964-D821-FC20-EADF50B118FC}"/>
              </a:ext>
            </a:extLst>
          </p:cNvPr>
          <p:cNvSpPr/>
          <p:nvPr/>
        </p:nvSpPr>
        <p:spPr>
          <a:xfrm>
            <a:off x="2090120" y="6623240"/>
            <a:ext cx="2563586" cy="1567543"/>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2" name="Triangle 11">
            <a:extLst>
              <a:ext uri="{FF2B5EF4-FFF2-40B4-BE49-F238E27FC236}">
                <a16:creationId xmlns:a16="http://schemas.microsoft.com/office/drawing/2014/main" id="{FC65B9DA-8390-E0A8-1D2C-5537A6C1C348}"/>
              </a:ext>
            </a:extLst>
          </p:cNvPr>
          <p:cNvSpPr/>
          <p:nvPr/>
        </p:nvSpPr>
        <p:spPr>
          <a:xfrm>
            <a:off x="2356820" y="6466782"/>
            <a:ext cx="2563586" cy="1567543"/>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3" name="Triangle 12">
            <a:extLst>
              <a:ext uri="{FF2B5EF4-FFF2-40B4-BE49-F238E27FC236}">
                <a16:creationId xmlns:a16="http://schemas.microsoft.com/office/drawing/2014/main" id="{78309600-C4E2-70C5-D046-CA7DD3196634}"/>
              </a:ext>
            </a:extLst>
          </p:cNvPr>
          <p:cNvSpPr/>
          <p:nvPr/>
        </p:nvSpPr>
        <p:spPr>
          <a:xfrm>
            <a:off x="9553164" y="6520444"/>
            <a:ext cx="2563586" cy="1567543"/>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4" name="Triangle 13">
            <a:extLst>
              <a:ext uri="{FF2B5EF4-FFF2-40B4-BE49-F238E27FC236}">
                <a16:creationId xmlns:a16="http://schemas.microsoft.com/office/drawing/2014/main" id="{4F22E7FC-F93D-4C56-AC13-15CA174D7EE2}"/>
              </a:ext>
            </a:extLst>
          </p:cNvPr>
          <p:cNvSpPr/>
          <p:nvPr/>
        </p:nvSpPr>
        <p:spPr>
          <a:xfrm>
            <a:off x="9819864" y="6363986"/>
            <a:ext cx="2563586" cy="1567543"/>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0" name="Picture 19">
            <a:extLst>
              <a:ext uri="{FF2B5EF4-FFF2-40B4-BE49-F238E27FC236}">
                <a16:creationId xmlns:a16="http://schemas.microsoft.com/office/drawing/2014/main" id="{8F3626C3-8B99-4BE6-0A33-C8F7C8072F7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8097094" y="3148867"/>
            <a:ext cx="835681" cy="612451"/>
          </a:xfrm>
          <a:prstGeom prst="rect">
            <a:avLst/>
          </a:prstGeom>
        </p:spPr>
      </p:pic>
      <p:pic>
        <p:nvPicPr>
          <p:cNvPr id="21" name="Picture 20">
            <a:extLst>
              <a:ext uri="{FF2B5EF4-FFF2-40B4-BE49-F238E27FC236}">
                <a16:creationId xmlns:a16="http://schemas.microsoft.com/office/drawing/2014/main" id="{5FBCCEDF-4BD5-A875-042C-3CC72972A111}"/>
              </a:ext>
            </a:extLst>
          </p:cNvPr>
          <p:cNvPicPr>
            <a:picLocks noChangeAspect="1"/>
          </p:cNvPicPr>
          <p:nvPr/>
        </p:nvPicPr>
        <p:blipFill>
          <a:blip r:embed="rId2">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8760583" y="3074221"/>
            <a:ext cx="835681" cy="612451"/>
          </a:xfrm>
          <a:prstGeom prst="rect">
            <a:avLst/>
          </a:prstGeom>
        </p:spPr>
      </p:pic>
      <p:pic>
        <p:nvPicPr>
          <p:cNvPr id="22" name="Picture 21">
            <a:extLst>
              <a:ext uri="{FF2B5EF4-FFF2-40B4-BE49-F238E27FC236}">
                <a16:creationId xmlns:a16="http://schemas.microsoft.com/office/drawing/2014/main" id="{71EFD46F-6B76-5AF7-8900-470CEDBF9028}"/>
              </a:ext>
            </a:extLst>
          </p:cNvPr>
          <p:cNvPicPr>
            <a:picLocks noChangeAspect="1"/>
          </p:cNvPicPr>
          <p:nvPr/>
        </p:nvPicPr>
        <p:blipFill>
          <a:blip r:embed="rId2">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8202702" y="2630410"/>
            <a:ext cx="835681" cy="612451"/>
          </a:xfrm>
          <a:prstGeom prst="rect">
            <a:avLst/>
          </a:prstGeom>
        </p:spPr>
      </p:pic>
      <p:sp>
        <p:nvSpPr>
          <p:cNvPr id="23" name="TextBox 22">
            <a:extLst>
              <a:ext uri="{FF2B5EF4-FFF2-40B4-BE49-F238E27FC236}">
                <a16:creationId xmlns:a16="http://schemas.microsoft.com/office/drawing/2014/main" id="{88B4E77B-A69C-DE8E-787C-0CBB21C16604}"/>
              </a:ext>
            </a:extLst>
          </p:cNvPr>
          <p:cNvSpPr txBox="1"/>
          <p:nvPr/>
        </p:nvSpPr>
        <p:spPr>
          <a:xfrm>
            <a:off x="5280830" y="458272"/>
            <a:ext cx="2266070" cy="646331"/>
          </a:xfrm>
          <a:prstGeom prst="rect">
            <a:avLst/>
          </a:prstGeom>
          <a:noFill/>
        </p:spPr>
        <p:txBody>
          <a:bodyPr wrap="none" rtlCol="0">
            <a:spAutoFit/>
          </a:bodyPr>
          <a:lstStyle/>
          <a:p>
            <a:r>
              <a:rPr lang="en-DE" sz="3600" dirty="0">
                <a:solidFill>
                  <a:schemeClr val="bg1"/>
                </a:solidFill>
              </a:rPr>
              <a:t>Exosphere</a:t>
            </a:r>
          </a:p>
        </p:txBody>
      </p:sp>
      <p:sp>
        <p:nvSpPr>
          <p:cNvPr id="24" name="TextBox 23">
            <a:extLst>
              <a:ext uri="{FF2B5EF4-FFF2-40B4-BE49-F238E27FC236}">
                <a16:creationId xmlns:a16="http://schemas.microsoft.com/office/drawing/2014/main" id="{C5C29FB9-7593-5F22-5425-EA40BFC4A92F}"/>
              </a:ext>
            </a:extLst>
          </p:cNvPr>
          <p:cNvSpPr txBox="1"/>
          <p:nvPr/>
        </p:nvSpPr>
        <p:spPr>
          <a:xfrm>
            <a:off x="4883617" y="1597705"/>
            <a:ext cx="3081421" cy="646331"/>
          </a:xfrm>
          <a:prstGeom prst="rect">
            <a:avLst/>
          </a:prstGeom>
          <a:noFill/>
        </p:spPr>
        <p:txBody>
          <a:bodyPr wrap="none" rtlCol="0">
            <a:spAutoFit/>
          </a:bodyPr>
          <a:lstStyle/>
          <a:p>
            <a:r>
              <a:rPr lang="en-DE" sz="3600" dirty="0">
                <a:solidFill>
                  <a:schemeClr val="bg1"/>
                </a:solidFill>
              </a:rPr>
              <a:t>Thermosphere</a:t>
            </a:r>
          </a:p>
        </p:txBody>
      </p:sp>
      <p:sp>
        <p:nvSpPr>
          <p:cNvPr id="25" name="TextBox 24">
            <a:extLst>
              <a:ext uri="{FF2B5EF4-FFF2-40B4-BE49-F238E27FC236}">
                <a16:creationId xmlns:a16="http://schemas.microsoft.com/office/drawing/2014/main" id="{5E0A9ECB-E681-7720-FE5E-42BBB82383EF}"/>
              </a:ext>
            </a:extLst>
          </p:cNvPr>
          <p:cNvSpPr txBox="1"/>
          <p:nvPr/>
        </p:nvSpPr>
        <p:spPr>
          <a:xfrm>
            <a:off x="5202572" y="2768137"/>
            <a:ext cx="2422586" cy="646331"/>
          </a:xfrm>
          <a:prstGeom prst="rect">
            <a:avLst/>
          </a:prstGeom>
          <a:noFill/>
        </p:spPr>
        <p:txBody>
          <a:bodyPr wrap="none" rtlCol="0">
            <a:spAutoFit/>
          </a:bodyPr>
          <a:lstStyle/>
          <a:p>
            <a:r>
              <a:rPr lang="en-DE" sz="3600" dirty="0"/>
              <a:t>Mesophere</a:t>
            </a:r>
          </a:p>
        </p:txBody>
      </p:sp>
      <p:sp>
        <p:nvSpPr>
          <p:cNvPr id="26" name="TextBox 25">
            <a:extLst>
              <a:ext uri="{FF2B5EF4-FFF2-40B4-BE49-F238E27FC236}">
                <a16:creationId xmlns:a16="http://schemas.microsoft.com/office/drawing/2014/main" id="{32BFC561-9A54-750E-007E-B407EEE9900E}"/>
              </a:ext>
            </a:extLst>
          </p:cNvPr>
          <p:cNvSpPr txBox="1"/>
          <p:nvPr/>
        </p:nvSpPr>
        <p:spPr>
          <a:xfrm>
            <a:off x="5240322" y="5047985"/>
            <a:ext cx="2451697" cy="646331"/>
          </a:xfrm>
          <a:prstGeom prst="rect">
            <a:avLst/>
          </a:prstGeom>
          <a:noFill/>
        </p:spPr>
        <p:txBody>
          <a:bodyPr wrap="none" rtlCol="0">
            <a:spAutoFit/>
          </a:bodyPr>
          <a:lstStyle/>
          <a:p>
            <a:r>
              <a:rPr lang="en-DE" sz="3600" dirty="0"/>
              <a:t>Tropophere</a:t>
            </a:r>
          </a:p>
        </p:txBody>
      </p:sp>
      <p:sp>
        <p:nvSpPr>
          <p:cNvPr id="27" name="TextBox 26">
            <a:extLst>
              <a:ext uri="{FF2B5EF4-FFF2-40B4-BE49-F238E27FC236}">
                <a16:creationId xmlns:a16="http://schemas.microsoft.com/office/drawing/2014/main" id="{CB531FE6-E865-1587-E46C-8CEDA014AB0B}"/>
              </a:ext>
            </a:extLst>
          </p:cNvPr>
          <p:cNvSpPr txBox="1"/>
          <p:nvPr/>
        </p:nvSpPr>
        <p:spPr>
          <a:xfrm>
            <a:off x="5037847" y="3990980"/>
            <a:ext cx="2752035" cy="646331"/>
          </a:xfrm>
          <a:prstGeom prst="rect">
            <a:avLst/>
          </a:prstGeom>
          <a:noFill/>
        </p:spPr>
        <p:txBody>
          <a:bodyPr wrap="none" rtlCol="0">
            <a:spAutoFit/>
          </a:bodyPr>
          <a:lstStyle/>
          <a:p>
            <a:r>
              <a:rPr lang="en-DE" sz="3600" dirty="0"/>
              <a:t>Stratosphere</a:t>
            </a:r>
          </a:p>
        </p:txBody>
      </p:sp>
      <p:sp>
        <p:nvSpPr>
          <p:cNvPr id="29" name="TextBox 28">
            <a:extLst>
              <a:ext uri="{FF2B5EF4-FFF2-40B4-BE49-F238E27FC236}">
                <a16:creationId xmlns:a16="http://schemas.microsoft.com/office/drawing/2014/main" id="{1B9C5A6C-007E-1126-03D9-452C05851277}"/>
              </a:ext>
            </a:extLst>
          </p:cNvPr>
          <p:cNvSpPr txBox="1"/>
          <p:nvPr/>
        </p:nvSpPr>
        <p:spPr>
          <a:xfrm rot="20872420">
            <a:off x="117443" y="171778"/>
            <a:ext cx="2396425" cy="584775"/>
          </a:xfrm>
          <a:prstGeom prst="rect">
            <a:avLst/>
          </a:prstGeom>
          <a:noFill/>
          <a:ln>
            <a:noFill/>
          </a:ln>
        </p:spPr>
        <p:txBody>
          <a:bodyPr wrap="none" rtlCol="0">
            <a:spAutoFit/>
          </a:bodyPr>
          <a:lstStyle/>
          <a:p>
            <a:r>
              <a:rPr lang="en-DE" sz="3200" dirty="0">
                <a:solidFill>
                  <a:schemeClr val="bg1"/>
                </a:solidFill>
              </a:rPr>
              <a:t>Outer Space</a:t>
            </a:r>
          </a:p>
        </p:txBody>
      </p:sp>
      <p:pic>
        <p:nvPicPr>
          <p:cNvPr id="1026" name="Picture 2" descr="Cloud Clipart Vector Art, Icons, and Graphics for Free Download">
            <a:extLst>
              <a:ext uri="{FF2B5EF4-FFF2-40B4-BE49-F238E27FC236}">
                <a16:creationId xmlns:a16="http://schemas.microsoft.com/office/drawing/2014/main" id="{C09031AF-1A3D-6A91-E35F-D8EA8AD49146}"/>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3250" b="97250" l="5070" r="98226">
                        <a14:foregroundMark x1="60837" y1="62000" x2="60837" y2="62000"/>
                        <a14:foregroundMark x1="42586" y1="31000" x2="74525" y2="58000"/>
                        <a14:foregroundMark x1="74525" y1="58000" x2="75919" y2="58500"/>
                        <a14:foregroundMark x1="94297" y1="59250" x2="92269" y2="59500"/>
                        <a14:foregroundMark x1="90875" y1="37000" x2="90875" y2="37000"/>
                        <a14:foregroundMark x1="90875" y1="36000" x2="92902" y2="38500"/>
                        <a14:foregroundMark x1="93916" y1="40500" x2="98099" y2="57750"/>
                        <a14:foregroundMark x1="98099" y1="57750" x2="98099" y2="58000"/>
                        <a14:foregroundMark x1="98226" y1="65750" x2="94677" y2="74750"/>
                        <a14:foregroundMark x1="88340" y1="82000" x2="79975" y2="79500"/>
                        <a14:foregroundMark x1="59189" y1="5500" x2="56781" y2="6750"/>
                        <a14:foregroundMark x1="5196" y1="53750" x2="5450" y2="59250"/>
                        <a14:foregroundMark x1="7858" y1="46750" x2="13815" y2="45500"/>
                        <a14:foregroundMark x1="13815" y1="45500" x2="22940" y2="34750"/>
                        <a14:foregroundMark x1="22940" y1="34750" x2="26869" y2="27250"/>
                        <a14:foregroundMark x1="26869" y1="27250" x2="31179" y2="23250"/>
                        <a14:foregroundMark x1="31179" y1="23250" x2="31179" y2="23250"/>
                        <a14:foregroundMark x1="44360" y1="87000" x2="48416" y2="94750"/>
                        <a14:foregroundMark x1="48416" y1="94750" x2="46515" y2="97250"/>
                        <a14:foregroundMark x1="46515" y1="96750" x2="31052" y2="83000"/>
                        <a14:foregroundMark x1="50697" y1="87000" x2="61217" y2="87250"/>
                        <a14:foregroundMark x1="61217" y1="87250" x2="70469" y2="83750"/>
                        <a14:foregroundMark x1="68314" y1="89250" x2="60837" y2="91250"/>
                        <a14:foregroundMark x1="64005" y1="6000" x2="68568" y2="8750"/>
                        <a14:foregroundMark x1="68568" y1="8750" x2="74018" y2="19250"/>
                        <a14:foregroundMark x1="82636" y1="22000" x2="84918" y2="32000"/>
                        <a14:foregroundMark x1="84918" y1="32000" x2="86565" y2="35250"/>
                        <a14:foregroundMark x1="57034" y1="14250" x2="51838" y2="13750"/>
                        <a14:foregroundMark x1="51838" y1="13750" x2="47909" y2="3250"/>
                        <a14:foregroundMark x1="62991" y1="28000" x2="34094" y2="35000"/>
                        <a14:foregroundMark x1="34094" y1="35000" x2="34221" y2="34500"/>
                        <a14:foregroundMark x1="37389" y1="51250" x2="41318" y2="62000"/>
                        <a14:foregroundMark x1="41318" y1="62000" x2="47909" y2="60750"/>
                        <a14:foregroundMark x1="47909" y1="60750" x2="49810" y2="58750"/>
                        <a14:foregroundMark x1="34854" y1="65750" x2="30038" y2="65250"/>
                        <a14:foregroundMark x1="30038" y1="65250" x2="31052" y2="55750"/>
                        <a14:foregroundMark x1="31052" y1="55750" x2="40684" y2="34500"/>
                        <a14:foregroundMark x1="40684" y1="34500" x2="45120" y2="27500"/>
                        <a14:foregroundMark x1="45120" y1="27500" x2="57414" y2="23000"/>
                        <a14:foregroundMark x1="57414" y1="23000" x2="72243" y2="29250"/>
                        <a14:foregroundMark x1="72243" y1="29250" x2="77947" y2="38500"/>
                        <a14:foregroundMark x1="77947" y1="38500" x2="80608" y2="57250"/>
                        <a14:foregroundMark x1="80608" y1="57250" x2="77567" y2="67500"/>
                        <a14:foregroundMark x1="77567" y1="67500" x2="39924" y2="68500"/>
                        <a14:foregroundMark x1="39924" y1="68500" x2="21039" y2="61500"/>
                        <a14:foregroundMark x1="21039" y1="61500" x2="20152" y2="60250"/>
                        <a14:foregroundMark x1="81749" y1="62000" x2="87072" y2="62500"/>
                        <a14:foregroundMark x1="87072" y1="62500" x2="86312" y2="52750"/>
                        <a14:foregroundMark x1="86312" y1="52750" x2="79594" y2="47000"/>
                        <a14:foregroundMark x1="79594" y1="47000" x2="79087" y2="47000"/>
                      </a14:backgroundRemoval>
                    </a14:imgEffect>
                  </a14:imgLayer>
                </a14:imgProps>
              </a:ext>
              <a:ext uri="{28A0092B-C50C-407E-A947-70E740481C1C}">
                <a14:useLocalDpi xmlns:a14="http://schemas.microsoft.com/office/drawing/2010/main" val="0"/>
              </a:ext>
            </a:extLst>
          </a:blip>
          <a:srcRect/>
          <a:stretch>
            <a:fillRect/>
          </a:stretch>
        </p:blipFill>
        <p:spPr bwMode="auto">
          <a:xfrm rot="21108332">
            <a:off x="1736686" y="5788742"/>
            <a:ext cx="739324" cy="374816"/>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Cloud Clipart Vector Art, Icons, and Graphics for Free Download">
            <a:extLst>
              <a:ext uri="{FF2B5EF4-FFF2-40B4-BE49-F238E27FC236}">
                <a16:creationId xmlns:a16="http://schemas.microsoft.com/office/drawing/2014/main" id="{7ED30D62-4130-1BFE-B970-7DB20243708F}"/>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3250" b="97250" l="5070" r="98226">
                        <a14:foregroundMark x1="60837" y1="62000" x2="60837" y2="62000"/>
                        <a14:foregroundMark x1="42586" y1="31000" x2="74525" y2="58000"/>
                        <a14:foregroundMark x1="74525" y1="58000" x2="75919" y2="58500"/>
                        <a14:foregroundMark x1="94297" y1="59250" x2="92269" y2="59500"/>
                        <a14:foregroundMark x1="90875" y1="37000" x2="90875" y2="37000"/>
                        <a14:foregroundMark x1="90875" y1="36000" x2="92902" y2="38500"/>
                        <a14:foregroundMark x1="93916" y1="40500" x2="98099" y2="57750"/>
                        <a14:foregroundMark x1="98099" y1="57750" x2="98099" y2="58000"/>
                        <a14:foregroundMark x1="98226" y1="65750" x2="94677" y2="74750"/>
                        <a14:foregroundMark x1="88340" y1="82000" x2="79975" y2="79500"/>
                        <a14:foregroundMark x1="59189" y1="5500" x2="56781" y2="6750"/>
                        <a14:foregroundMark x1="5196" y1="53750" x2="5450" y2="59250"/>
                        <a14:foregroundMark x1="7858" y1="46750" x2="13815" y2="45500"/>
                        <a14:foregroundMark x1="13815" y1="45500" x2="22940" y2="34750"/>
                        <a14:foregroundMark x1="22940" y1="34750" x2="26869" y2="27250"/>
                        <a14:foregroundMark x1="26869" y1="27250" x2="31179" y2="23250"/>
                        <a14:foregroundMark x1="31179" y1="23250" x2="31179" y2="23250"/>
                        <a14:foregroundMark x1="44360" y1="87000" x2="48416" y2="94750"/>
                        <a14:foregroundMark x1="48416" y1="94750" x2="46515" y2="97250"/>
                        <a14:foregroundMark x1="46515" y1="96750" x2="31052" y2="83000"/>
                        <a14:foregroundMark x1="50697" y1="87000" x2="61217" y2="87250"/>
                        <a14:foregroundMark x1="61217" y1="87250" x2="70469" y2="83750"/>
                        <a14:foregroundMark x1="68314" y1="89250" x2="60837" y2="91250"/>
                        <a14:foregroundMark x1="64005" y1="6000" x2="68568" y2="8750"/>
                        <a14:foregroundMark x1="68568" y1="8750" x2="74018" y2="19250"/>
                        <a14:foregroundMark x1="82636" y1="22000" x2="84918" y2="32000"/>
                        <a14:foregroundMark x1="84918" y1="32000" x2="86565" y2="35250"/>
                        <a14:foregroundMark x1="57034" y1="14250" x2="51838" y2="13750"/>
                        <a14:foregroundMark x1="51838" y1="13750" x2="47909" y2="3250"/>
                        <a14:foregroundMark x1="62991" y1="28000" x2="34094" y2="35000"/>
                        <a14:foregroundMark x1="34094" y1="35000" x2="34221" y2="34500"/>
                        <a14:foregroundMark x1="37389" y1="51250" x2="41318" y2="62000"/>
                        <a14:foregroundMark x1="41318" y1="62000" x2="47909" y2="60750"/>
                        <a14:foregroundMark x1="47909" y1="60750" x2="49810" y2="58750"/>
                        <a14:foregroundMark x1="34854" y1="65750" x2="30038" y2="65250"/>
                        <a14:foregroundMark x1="30038" y1="65250" x2="31052" y2="55750"/>
                        <a14:foregroundMark x1="31052" y1="55750" x2="40684" y2="34500"/>
                        <a14:foregroundMark x1="40684" y1="34500" x2="45120" y2="27500"/>
                        <a14:foregroundMark x1="45120" y1="27500" x2="57414" y2="23000"/>
                        <a14:foregroundMark x1="57414" y1="23000" x2="72243" y2="29250"/>
                        <a14:foregroundMark x1="72243" y1="29250" x2="77947" y2="38500"/>
                        <a14:foregroundMark x1="77947" y1="38500" x2="80608" y2="57250"/>
                        <a14:foregroundMark x1="80608" y1="57250" x2="77567" y2="67500"/>
                        <a14:foregroundMark x1="77567" y1="67500" x2="39924" y2="68500"/>
                        <a14:foregroundMark x1="39924" y1="68500" x2="21039" y2="61500"/>
                        <a14:foregroundMark x1="21039" y1="61500" x2="20152" y2="60250"/>
                        <a14:foregroundMark x1="81749" y1="62000" x2="87072" y2="62500"/>
                        <a14:foregroundMark x1="87072" y1="62500" x2="86312" y2="52750"/>
                        <a14:foregroundMark x1="86312" y1="52750" x2="79594" y2="47000"/>
                        <a14:foregroundMark x1="79594" y1="47000" x2="79087" y2="47000"/>
                      </a14:backgroundRemoval>
                    </a14:imgEffect>
                  </a14:imgLayer>
                </a14:imgProps>
              </a:ext>
              <a:ext uri="{28A0092B-C50C-407E-A947-70E740481C1C}">
                <a14:useLocalDpi xmlns:a14="http://schemas.microsoft.com/office/drawing/2010/main" val="0"/>
              </a:ext>
            </a:extLst>
          </a:blip>
          <a:srcRect/>
          <a:stretch>
            <a:fillRect/>
          </a:stretch>
        </p:blipFill>
        <p:spPr bwMode="auto">
          <a:xfrm>
            <a:off x="4302102" y="5700839"/>
            <a:ext cx="447633" cy="226937"/>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Cloud Clipart Vector Art, Icons, and Graphics for Free Download">
            <a:extLst>
              <a:ext uri="{FF2B5EF4-FFF2-40B4-BE49-F238E27FC236}">
                <a16:creationId xmlns:a16="http://schemas.microsoft.com/office/drawing/2014/main" id="{19C8AAC4-9530-FAB6-AF33-5699B2269FFF}"/>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3250" b="97250" l="5070" r="98226">
                        <a14:foregroundMark x1="60837" y1="62000" x2="60837" y2="62000"/>
                        <a14:foregroundMark x1="42586" y1="31000" x2="74525" y2="58000"/>
                        <a14:foregroundMark x1="74525" y1="58000" x2="75919" y2="58500"/>
                        <a14:foregroundMark x1="94297" y1="59250" x2="92269" y2="59500"/>
                        <a14:foregroundMark x1="90875" y1="37000" x2="90875" y2="37000"/>
                        <a14:foregroundMark x1="90875" y1="36000" x2="92902" y2="38500"/>
                        <a14:foregroundMark x1="93916" y1="40500" x2="98099" y2="57750"/>
                        <a14:foregroundMark x1="98099" y1="57750" x2="98099" y2="58000"/>
                        <a14:foregroundMark x1="98226" y1="65750" x2="94677" y2="74750"/>
                        <a14:foregroundMark x1="88340" y1="82000" x2="79975" y2="79500"/>
                        <a14:foregroundMark x1="59189" y1="5500" x2="56781" y2="6750"/>
                        <a14:foregroundMark x1="5196" y1="53750" x2="5450" y2="59250"/>
                        <a14:foregroundMark x1="7858" y1="46750" x2="13815" y2="45500"/>
                        <a14:foregroundMark x1="13815" y1="45500" x2="22940" y2="34750"/>
                        <a14:foregroundMark x1="22940" y1="34750" x2="26869" y2="27250"/>
                        <a14:foregroundMark x1="26869" y1="27250" x2="31179" y2="23250"/>
                        <a14:foregroundMark x1="31179" y1="23250" x2="31179" y2="23250"/>
                        <a14:foregroundMark x1="44360" y1="87000" x2="48416" y2="94750"/>
                        <a14:foregroundMark x1="48416" y1="94750" x2="46515" y2="97250"/>
                        <a14:foregroundMark x1="46515" y1="96750" x2="31052" y2="83000"/>
                        <a14:foregroundMark x1="50697" y1="87000" x2="61217" y2="87250"/>
                        <a14:foregroundMark x1="61217" y1="87250" x2="70469" y2="83750"/>
                        <a14:foregroundMark x1="68314" y1="89250" x2="60837" y2="91250"/>
                        <a14:foregroundMark x1="64005" y1="6000" x2="68568" y2="8750"/>
                        <a14:foregroundMark x1="68568" y1="8750" x2="74018" y2="19250"/>
                        <a14:foregroundMark x1="82636" y1="22000" x2="84918" y2="32000"/>
                        <a14:foregroundMark x1="84918" y1="32000" x2="86565" y2="35250"/>
                        <a14:foregroundMark x1="57034" y1="14250" x2="51838" y2="13750"/>
                        <a14:foregroundMark x1="51838" y1="13750" x2="47909" y2="3250"/>
                        <a14:foregroundMark x1="62991" y1="28000" x2="34094" y2="35000"/>
                        <a14:foregroundMark x1="34094" y1="35000" x2="34221" y2="34500"/>
                        <a14:foregroundMark x1="37389" y1="51250" x2="41318" y2="62000"/>
                        <a14:foregroundMark x1="41318" y1="62000" x2="47909" y2="60750"/>
                        <a14:foregroundMark x1="47909" y1="60750" x2="49810" y2="58750"/>
                        <a14:foregroundMark x1="34854" y1="65750" x2="30038" y2="65250"/>
                        <a14:foregroundMark x1="30038" y1="65250" x2="31052" y2="55750"/>
                        <a14:foregroundMark x1="31052" y1="55750" x2="40684" y2="34500"/>
                        <a14:foregroundMark x1="40684" y1="34500" x2="45120" y2="27500"/>
                        <a14:foregroundMark x1="45120" y1="27500" x2="57414" y2="23000"/>
                        <a14:foregroundMark x1="57414" y1="23000" x2="72243" y2="29250"/>
                        <a14:foregroundMark x1="72243" y1="29250" x2="77947" y2="38500"/>
                        <a14:foregroundMark x1="77947" y1="38500" x2="80608" y2="57250"/>
                        <a14:foregroundMark x1="80608" y1="57250" x2="77567" y2="67500"/>
                        <a14:foregroundMark x1="77567" y1="67500" x2="39924" y2="68500"/>
                        <a14:foregroundMark x1="39924" y1="68500" x2="21039" y2="61500"/>
                        <a14:foregroundMark x1="21039" y1="61500" x2="20152" y2="60250"/>
                        <a14:foregroundMark x1="81749" y1="62000" x2="87072" y2="62500"/>
                        <a14:foregroundMark x1="87072" y1="62500" x2="86312" y2="52750"/>
                        <a14:foregroundMark x1="86312" y1="52750" x2="79594" y2="47000"/>
                        <a14:foregroundMark x1="79594" y1="47000" x2="79087" y2="47000"/>
                      </a14:backgroundRemoval>
                    </a14:imgEffect>
                  </a14:imgLayer>
                </a14:imgProps>
              </a:ext>
              <a:ext uri="{28A0092B-C50C-407E-A947-70E740481C1C}">
                <a14:useLocalDpi xmlns:a14="http://schemas.microsoft.com/office/drawing/2010/main" val="0"/>
              </a:ext>
            </a:extLst>
          </a:blip>
          <a:srcRect/>
          <a:stretch>
            <a:fillRect/>
          </a:stretch>
        </p:blipFill>
        <p:spPr bwMode="auto">
          <a:xfrm rot="21330702">
            <a:off x="2828970" y="5080286"/>
            <a:ext cx="941238" cy="47718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Cloud Clipart Vector Art, Icons, and Graphics for Free Download">
            <a:extLst>
              <a:ext uri="{FF2B5EF4-FFF2-40B4-BE49-F238E27FC236}">
                <a16:creationId xmlns:a16="http://schemas.microsoft.com/office/drawing/2014/main" id="{01145CB9-072E-1298-1ED4-CAB6464A92BA}"/>
              </a:ext>
            </a:extLst>
          </p:cNvPr>
          <p:cNvPicPr>
            <a:picLocks noChangeAspect="1" noChangeArrowheads="1"/>
          </p:cNvPicPr>
          <p:nvPr/>
        </p:nvPicPr>
        <p:blipFill>
          <a:blip r:embed="rId6">
            <a:extLst>
              <a:ext uri="{BEBA8EAE-BF5A-486C-A8C5-ECC9F3942E4B}">
                <a14:imgProps xmlns:a14="http://schemas.microsoft.com/office/drawing/2010/main">
                  <a14:imgLayer r:embed="rId8">
                    <a14:imgEffect>
                      <a14:backgroundRemoval t="3250" b="97250" l="5070" r="98226">
                        <a14:foregroundMark x1="60837" y1="62000" x2="60837" y2="62000"/>
                        <a14:foregroundMark x1="42586" y1="31000" x2="74525" y2="58000"/>
                        <a14:foregroundMark x1="74525" y1="58000" x2="75919" y2="58500"/>
                        <a14:foregroundMark x1="94297" y1="59250" x2="92269" y2="59500"/>
                        <a14:foregroundMark x1="90875" y1="37000" x2="90875" y2="37000"/>
                        <a14:foregroundMark x1="90875" y1="36000" x2="92902" y2="38500"/>
                        <a14:foregroundMark x1="93916" y1="40500" x2="98099" y2="57750"/>
                        <a14:foregroundMark x1="98099" y1="57750" x2="98099" y2="58000"/>
                        <a14:foregroundMark x1="98226" y1="65750" x2="94677" y2="74750"/>
                        <a14:foregroundMark x1="88340" y1="82000" x2="79975" y2="79500"/>
                        <a14:foregroundMark x1="59189" y1="5500" x2="56781" y2="6750"/>
                        <a14:foregroundMark x1="5196" y1="53750" x2="5450" y2="59250"/>
                        <a14:foregroundMark x1="7858" y1="46750" x2="13815" y2="45500"/>
                        <a14:foregroundMark x1="13815" y1="45500" x2="22940" y2="34750"/>
                        <a14:foregroundMark x1="22940" y1="34750" x2="26869" y2="27250"/>
                        <a14:foregroundMark x1="26869" y1="27250" x2="31179" y2="23250"/>
                        <a14:foregroundMark x1="31179" y1="23250" x2="31179" y2="23250"/>
                        <a14:foregroundMark x1="44360" y1="87000" x2="48416" y2="94750"/>
                        <a14:foregroundMark x1="48416" y1="94750" x2="46515" y2="97250"/>
                        <a14:foregroundMark x1="46515" y1="96750" x2="31052" y2="83000"/>
                        <a14:foregroundMark x1="50697" y1="87000" x2="61217" y2="87250"/>
                        <a14:foregroundMark x1="61217" y1="87250" x2="70469" y2="83750"/>
                        <a14:foregroundMark x1="68314" y1="89250" x2="60837" y2="91250"/>
                        <a14:foregroundMark x1="64005" y1="6000" x2="68568" y2="8750"/>
                        <a14:foregroundMark x1="68568" y1="8750" x2="74018" y2="19250"/>
                        <a14:foregroundMark x1="82636" y1="22000" x2="84918" y2="32000"/>
                        <a14:foregroundMark x1="84918" y1="32000" x2="86565" y2="35250"/>
                        <a14:foregroundMark x1="57034" y1="14250" x2="51838" y2="13750"/>
                        <a14:foregroundMark x1="51838" y1="13750" x2="47909" y2="3250"/>
                        <a14:foregroundMark x1="62991" y1="28000" x2="34094" y2="35000"/>
                        <a14:foregroundMark x1="34094" y1="35000" x2="34221" y2="34500"/>
                        <a14:foregroundMark x1="37389" y1="51250" x2="41318" y2="62000"/>
                        <a14:foregroundMark x1="41318" y1="62000" x2="47909" y2="60750"/>
                        <a14:foregroundMark x1="47909" y1="60750" x2="49810" y2="58750"/>
                        <a14:foregroundMark x1="34854" y1="65750" x2="30038" y2="65250"/>
                        <a14:foregroundMark x1="30038" y1="65250" x2="31052" y2="55750"/>
                        <a14:foregroundMark x1="31052" y1="55750" x2="40684" y2="34500"/>
                        <a14:foregroundMark x1="40684" y1="34500" x2="45120" y2="27500"/>
                        <a14:foregroundMark x1="45120" y1="27500" x2="57414" y2="23000"/>
                        <a14:foregroundMark x1="57414" y1="23000" x2="72243" y2="29250"/>
                        <a14:foregroundMark x1="72243" y1="29250" x2="77947" y2="38500"/>
                        <a14:foregroundMark x1="77947" y1="38500" x2="80608" y2="57250"/>
                        <a14:foregroundMark x1="80608" y1="57250" x2="77567" y2="67500"/>
                        <a14:foregroundMark x1="77567" y1="67500" x2="39924" y2="68500"/>
                        <a14:foregroundMark x1="39924" y1="68500" x2="21039" y2="61500"/>
                        <a14:foregroundMark x1="21039" y1="61500" x2="20152" y2="60250"/>
                        <a14:foregroundMark x1="81749" y1="62000" x2="87072" y2="62500"/>
                        <a14:foregroundMark x1="87072" y1="62500" x2="86312" y2="52750"/>
                        <a14:foregroundMark x1="86312" y1="52750" x2="79594" y2="47000"/>
                        <a14:foregroundMark x1="79594" y1="47000" x2="79087" y2="47000"/>
                      </a14:backgroundRemoval>
                    </a14:imgEffect>
                  </a14:imgLayer>
                </a14:imgProps>
              </a:ext>
              <a:ext uri="{28A0092B-C50C-407E-A947-70E740481C1C}">
                <a14:useLocalDpi xmlns:a14="http://schemas.microsoft.com/office/drawing/2010/main" val="0"/>
              </a:ext>
            </a:extLst>
          </a:blip>
          <a:srcRect/>
          <a:stretch>
            <a:fillRect/>
          </a:stretch>
        </p:blipFill>
        <p:spPr bwMode="auto">
          <a:xfrm>
            <a:off x="4632642" y="4797893"/>
            <a:ext cx="569930" cy="28893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Cloud Clipart Vector Art, Icons, and Graphics for Free Download">
            <a:extLst>
              <a:ext uri="{FF2B5EF4-FFF2-40B4-BE49-F238E27FC236}">
                <a16:creationId xmlns:a16="http://schemas.microsoft.com/office/drawing/2014/main" id="{1EDBA304-0E69-5726-CA42-61167D0C01A0}"/>
              </a:ext>
            </a:extLst>
          </p:cNvPr>
          <p:cNvPicPr>
            <a:picLocks noChangeAspect="1" noChangeArrowheads="1"/>
          </p:cNvPicPr>
          <p:nvPr/>
        </p:nvPicPr>
        <p:blipFill>
          <a:blip r:embed="rId6">
            <a:extLst>
              <a:ext uri="{BEBA8EAE-BF5A-486C-A8C5-ECC9F3942E4B}">
                <a14:imgProps xmlns:a14="http://schemas.microsoft.com/office/drawing/2010/main">
                  <a14:imgLayer r:embed="rId9">
                    <a14:imgEffect>
                      <a14:backgroundRemoval t="3250" b="97250" l="5070" r="98226">
                        <a14:foregroundMark x1="60837" y1="62000" x2="60837" y2="62000"/>
                        <a14:foregroundMark x1="42586" y1="31000" x2="74525" y2="58000"/>
                        <a14:foregroundMark x1="74525" y1="58000" x2="75919" y2="58500"/>
                        <a14:foregroundMark x1="94297" y1="59250" x2="92269" y2="59500"/>
                        <a14:foregroundMark x1="90875" y1="37000" x2="90875" y2="37000"/>
                        <a14:foregroundMark x1="90875" y1="36000" x2="92902" y2="38500"/>
                        <a14:foregroundMark x1="93916" y1="40500" x2="98099" y2="57750"/>
                        <a14:foregroundMark x1="98099" y1="57750" x2="98099" y2="58000"/>
                        <a14:foregroundMark x1="98226" y1="65750" x2="94677" y2="74750"/>
                        <a14:foregroundMark x1="88340" y1="82000" x2="79975" y2="79500"/>
                        <a14:foregroundMark x1="59189" y1="5500" x2="56781" y2="6750"/>
                        <a14:foregroundMark x1="5196" y1="53750" x2="5450" y2="59250"/>
                        <a14:foregroundMark x1="7858" y1="46750" x2="13815" y2="45500"/>
                        <a14:foregroundMark x1="13815" y1="45500" x2="22940" y2="34750"/>
                        <a14:foregroundMark x1="22940" y1="34750" x2="26869" y2="27250"/>
                        <a14:foregroundMark x1="26869" y1="27250" x2="31179" y2="23250"/>
                        <a14:foregroundMark x1="31179" y1="23250" x2="31179" y2="23250"/>
                        <a14:foregroundMark x1="44360" y1="87000" x2="48416" y2="94750"/>
                        <a14:foregroundMark x1="48416" y1="94750" x2="46515" y2="97250"/>
                        <a14:foregroundMark x1="46515" y1="96750" x2="31052" y2="83000"/>
                        <a14:foregroundMark x1="50697" y1="87000" x2="61217" y2="87250"/>
                        <a14:foregroundMark x1="61217" y1="87250" x2="70469" y2="83750"/>
                        <a14:foregroundMark x1="68314" y1="89250" x2="60837" y2="91250"/>
                        <a14:foregroundMark x1="64005" y1="6000" x2="68568" y2="8750"/>
                        <a14:foregroundMark x1="68568" y1="8750" x2="74018" y2="19250"/>
                        <a14:foregroundMark x1="82636" y1="22000" x2="84918" y2="32000"/>
                        <a14:foregroundMark x1="84918" y1="32000" x2="86565" y2="35250"/>
                        <a14:foregroundMark x1="57034" y1="14250" x2="51838" y2="13750"/>
                        <a14:foregroundMark x1="51838" y1="13750" x2="47909" y2="3250"/>
                        <a14:foregroundMark x1="62991" y1="28000" x2="34094" y2="35000"/>
                        <a14:foregroundMark x1="34094" y1="35000" x2="34221" y2="34500"/>
                        <a14:foregroundMark x1="37389" y1="51250" x2="41318" y2="62000"/>
                        <a14:foregroundMark x1="41318" y1="62000" x2="47909" y2="60750"/>
                        <a14:foregroundMark x1="47909" y1="60750" x2="49810" y2="58750"/>
                        <a14:foregroundMark x1="34854" y1="65750" x2="30038" y2="65250"/>
                        <a14:foregroundMark x1="30038" y1="65250" x2="31052" y2="55750"/>
                        <a14:foregroundMark x1="31052" y1="55750" x2="40684" y2="34500"/>
                        <a14:foregroundMark x1="40684" y1="34500" x2="45120" y2="27500"/>
                        <a14:foregroundMark x1="45120" y1="27500" x2="57414" y2="23000"/>
                        <a14:foregroundMark x1="57414" y1="23000" x2="72243" y2="29250"/>
                        <a14:foregroundMark x1="72243" y1="29250" x2="77947" y2="38500"/>
                        <a14:foregroundMark x1="77947" y1="38500" x2="80608" y2="57250"/>
                        <a14:foregroundMark x1="80608" y1="57250" x2="77567" y2="67500"/>
                        <a14:foregroundMark x1="77567" y1="67500" x2="39924" y2="68500"/>
                        <a14:foregroundMark x1="39924" y1="68500" x2="21039" y2="61500"/>
                        <a14:foregroundMark x1="21039" y1="61500" x2="20152" y2="60250"/>
                        <a14:foregroundMark x1="81749" y1="62000" x2="87072" y2="62500"/>
                        <a14:foregroundMark x1="87072" y1="62500" x2="86312" y2="52750"/>
                        <a14:foregroundMark x1="86312" y1="52750" x2="79594" y2="47000"/>
                        <a14:foregroundMark x1="79594" y1="47000" x2="79087" y2="47000"/>
                      </a14:backgroundRemoval>
                    </a14:imgEffect>
                  </a14:imgLayer>
                </a14:imgProps>
              </a:ext>
              <a:ext uri="{28A0092B-C50C-407E-A947-70E740481C1C}">
                <a14:useLocalDpi xmlns:a14="http://schemas.microsoft.com/office/drawing/2010/main" val="0"/>
              </a:ext>
            </a:extLst>
          </a:blip>
          <a:srcRect/>
          <a:stretch>
            <a:fillRect/>
          </a:stretch>
        </p:blipFill>
        <p:spPr bwMode="auto">
          <a:xfrm>
            <a:off x="5102990" y="4765219"/>
            <a:ext cx="569930" cy="28893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Cloud Clipart Vector Art, Icons, and Graphics for Free Download">
            <a:extLst>
              <a:ext uri="{FF2B5EF4-FFF2-40B4-BE49-F238E27FC236}">
                <a16:creationId xmlns:a16="http://schemas.microsoft.com/office/drawing/2014/main" id="{2B2D2671-8615-76F3-BBE2-389E98359C5F}"/>
              </a:ext>
            </a:extLst>
          </p:cNvPr>
          <p:cNvPicPr>
            <a:picLocks noChangeAspect="1" noChangeArrowheads="1"/>
          </p:cNvPicPr>
          <p:nvPr/>
        </p:nvPicPr>
        <p:blipFill>
          <a:blip r:embed="rId6">
            <a:extLst>
              <a:ext uri="{BEBA8EAE-BF5A-486C-A8C5-ECC9F3942E4B}">
                <a14:imgProps xmlns:a14="http://schemas.microsoft.com/office/drawing/2010/main">
                  <a14:imgLayer r:embed="rId9">
                    <a14:imgEffect>
                      <a14:backgroundRemoval t="3250" b="97250" l="5070" r="98226">
                        <a14:foregroundMark x1="60837" y1="62000" x2="60837" y2="62000"/>
                        <a14:foregroundMark x1="42586" y1="31000" x2="74525" y2="58000"/>
                        <a14:foregroundMark x1="74525" y1="58000" x2="75919" y2="58500"/>
                        <a14:foregroundMark x1="94297" y1="59250" x2="92269" y2="59500"/>
                        <a14:foregroundMark x1="90875" y1="37000" x2="90875" y2="37000"/>
                        <a14:foregroundMark x1="90875" y1="36000" x2="92902" y2="38500"/>
                        <a14:foregroundMark x1="93916" y1="40500" x2="98099" y2="57750"/>
                        <a14:foregroundMark x1="98099" y1="57750" x2="98099" y2="58000"/>
                        <a14:foregroundMark x1="98226" y1="65750" x2="94677" y2="74750"/>
                        <a14:foregroundMark x1="88340" y1="82000" x2="79975" y2="79500"/>
                        <a14:foregroundMark x1="59189" y1="5500" x2="56781" y2="6750"/>
                        <a14:foregroundMark x1="5196" y1="53750" x2="5450" y2="59250"/>
                        <a14:foregroundMark x1="7858" y1="46750" x2="13815" y2="45500"/>
                        <a14:foregroundMark x1="13815" y1="45500" x2="22940" y2="34750"/>
                        <a14:foregroundMark x1="22940" y1="34750" x2="26869" y2="27250"/>
                        <a14:foregroundMark x1="26869" y1="27250" x2="31179" y2="23250"/>
                        <a14:foregroundMark x1="31179" y1="23250" x2="31179" y2="23250"/>
                        <a14:foregroundMark x1="44360" y1="87000" x2="48416" y2="94750"/>
                        <a14:foregroundMark x1="48416" y1="94750" x2="46515" y2="97250"/>
                        <a14:foregroundMark x1="46515" y1="96750" x2="31052" y2="83000"/>
                        <a14:foregroundMark x1="50697" y1="87000" x2="61217" y2="87250"/>
                        <a14:foregroundMark x1="61217" y1="87250" x2="70469" y2="83750"/>
                        <a14:foregroundMark x1="68314" y1="89250" x2="60837" y2="91250"/>
                        <a14:foregroundMark x1="64005" y1="6000" x2="68568" y2="8750"/>
                        <a14:foregroundMark x1="68568" y1="8750" x2="74018" y2="19250"/>
                        <a14:foregroundMark x1="82636" y1="22000" x2="84918" y2="32000"/>
                        <a14:foregroundMark x1="84918" y1="32000" x2="86565" y2="35250"/>
                        <a14:foregroundMark x1="57034" y1="14250" x2="51838" y2="13750"/>
                        <a14:foregroundMark x1="51838" y1="13750" x2="47909" y2="3250"/>
                        <a14:foregroundMark x1="62991" y1="28000" x2="34094" y2="35000"/>
                        <a14:foregroundMark x1="34094" y1="35000" x2="34221" y2="34500"/>
                        <a14:foregroundMark x1="37389" y1="51250" x2="41318" y2="62000"/>
                        <a14:foregroundMark x1="41318" y1="62000" x2="47909" y2="60750"/>
                        <a14:foregroundMark x1="47909" y1="60750" x2="49810" y2="58750"/>
                        <a14:foregroundMark x1="34854" y1="65750" x2="30038" y2="65250"/>
                        <a14:foregroundMark x1="30038" y1="65250" x2="31052" y2="55750"/>
                        <a14:foregroundMark x1="31052" y1="55750" x2="40684" y2="34500"/>
                        <a14:foregroundMark x1="40684" y1="34500" x2="45120" y2="27500"/>
                        <a14:foregroundMark x1="45120" y1="27500" x2="57414" y2="23000"/>
                        <a14:foregroundMark x1="57414" y1="23000" x2="72243" y2="29250"/>
                        <a14:foregroundMark x1="72243" y1="29250" x2="77947" y2="38500"/>
                        <a14:foregroundMark x1="77947" y1="38500" x2="80608" y2="57250"/>
                        <a14:foregroundMark x1="80608" y1="57250" x2="77567" y2="67500"/>
                        <a14:foregroundMark x1="77567" y1="67500" x2="39924" y2="68500"/>
                        <a14:foregroundMark x1="39924" y1="68500" x2="21039" y2="61500"/>
                        <a14:foregroundMark x1="21039" y1="61500" x2="20152" y2="60250"/>
                        <a14:foregroundMark x1="81749" y1="62000" x2="87072" y2="62500"/>
                        <a14:foregroundMark x1="87072" y1="62500" x2="86312" y2="52750"/>
                        <a14:foregroundMark x1="86312" y1="52750" x2="79594" y2="47000"/>
                        <a14:foregroundMark x1="79594" y1="47000" x2="79087" y2="47000"/>
                      </a14:backgroundRemoval>
                    </a14:imgEffect>
                  </a14:imgLayer>
                </a14:imgProps>
              </a:ext>
              <a:ext uri="{28A0092B-C50C-407E-A947-70E740481C1C}">
                <a14:useLocalDpi xmlns:a14="http://schemas.microsoft.com/office/drawing/2010/main" val="0"/>
              </a:ext>
            </a:extLst>
          </a:blip>
          <a:srcRect/>
          <a:stretch>
            <a:fillRect/>
          </a:stretch>
        </p:blipFill>
        <p:spPr bwMode="auto">
          <a:xfrm>
            <a:off x="5495076" y="4877973"/>
            <a:ext cx="569930" cy="28893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Cloud Clipart Vector Art, Icons, and Graphics for Free Download">
            <a:extLst>
              <a:ext uri="{FF2B5EF4-FFF2-40B4-BE49-F238E27FC236}">
                <a16:creationId xmlns:a16="http://schemas.microsoft.com/office/drawing/2014/main" id="{E2830D81-5AD6-5746-AD64-6265903AF633}"/>
              </a:ext>
            </a:extLst>
          </p:cNvPr>
          <p:cNvPicPr>
            <a:picLocks noChangeAspect="1" noChangeArrowheads="1"/>
          </p:cNvPicPr>
          <p:nvPr/>
        </p:nvPicPr>
        <p:blipFill>
          <a:blip r:embed="rId6">
            <a:extLst>
              <a:ext uri="{BEBA8EAE-BF5A-486C-A8C5-ECC9F3942E4B}">
                <a14:imgProps xmlns:a14="http://schemas.microsoft.com/office/drawing/2010/main">
                  <a14:imgLayer r:embed="rId9">
                    <a14:imgEffect>
                      <a14:backgroundRemoval t="3250" b="97250" l="5070" r="98226">
                        <a14:foregroundMark x1="60837" y1="62000" x2="60837" y2="62000"/>
                        <a14:foregroundMark x1="42586" y1="31000" x2="74525" y2="58000"/>
                        <a14:foregroundMark x1="74525" y1="58000" x2="75919" y2="58500"/>
                        <a14:foregroundMark x1="94297" y1="59250" x2="92269" y2="59500"/>
                        <a14:foregroundMark x1="90875" y1="37000" x2="90875" y2="37000"/>
                        <a14:foregroundMark x1="90875" y1="36000" x2="92902" y2="38500"/>
                        <a14:foregroundMark x1="93916" y1="40500" x2="98099" y2="57750"/>
                        <a14:foregroundMark x1="98099" y1="57750" x2="98099" y2="58000"/>
                        <a14:foregroundMark x1="98226" y1="65750" x2="94677" y2="74750"/>
                        <a14:foregroundMark x1="88340" y1="82000" x2="79975" y2="79500"/>
                        <a14:foregroundMark x1="59189" y1="5500" x2="56781" y2="6750"/>
                        <a14:foregroundMark x1="5196" y1="53750" x2="5450" y2="59250"/>
                        <a14:foregroundMark x1="7858" y1="46750" x2="13815" y2="45500"/>
                        <a14:foregroundMark x1="13815" y1="45500" x2="22940" y2="34750"/>
                        <a14:foregroundMark x1="22940" y1="34750" x2="26869" y2="27250"/>
                        <a14:foregroundMark x1="26869" y1="27250" x2="31179" y2="23250"/>
                        <a14:foregroundMark x1="31179" y1="23250" x2="31179" y2="23250"/>
                        <a14:foregroundMark x1="44360" y1="87000" x2="48416" y2="94750"/>
                        <a14:foregroundMark x1="48416" y1="94750" x2="46515" y2="97250"/>
                        <a14:foregroundMark x1="46515" y1="96750" x2="31052" y2="83000"/>
                        <a14:foregroundMark x1="50697" y1="87000" x2="61217" y2="87250"/>
                        <a14:foregroundMark x1="61217" y1="87250" x2="70469" y2="83750"/>
                        <a14:foregroundMark x1="68314" y1="89250" x2="60837" y2="91250"/>
                        <a14:foregroundMark x1="64005" y1="6000" x2="68568" y2="8750"/>
                        <a14:foregroundMark x1="68568" y1="8750" x2="74018" y2="19250"/>
                        <a14:foregroundMark x1="82636" y1="22000" x2="84918" y2="32000"/>
                        <a14:foregroundMark x1="84918" y1="32000" x2="86565" y2="35250"/>
                        <a14:foregroundMark x1="57034" y1="14250" x2="51838" y2="13750"/>
                        <a14:foregroundMark x1="51838" y1="13750" x2="47909" y2="3250"/>
                        <a14:foregroundMark x1="62991" y1="28000" x2="34094" y2="35000"/>
                        <a14:foregroundMark x1="34094" y1="35000" x2="34221" y2="34500"/>
                        <a14:foregroundMark x1="37389" y1="51250" x2="41318" y2="62000"/>
                        <a14:foregroundMark x1="41318" y1="62000" x2="47909" y2="60750"/>
                        <a14:foregroundMark x1="47909" y1="60750" x2="49810" y2="58750"/>
                        <a14:foregroundMark x1="34854" y1="65750" x2="30038" y2="65250"/>
                        <a14:foregroundMark x1="30038" y1="65250" x2="31052" y2="55750"/>
                        <a14:foregroundMark x1="31052" y1="55750" x2="40684" y2="34500"/>
                        <a14:foregroundMark x1="40684" y1="34500" x2="45120" y2="27500"/>
                        <a14:foregroundMark x1="45120" y1="27500" x2="57414" y2="23000"/>
                        <a14:foregroundMark x1="57414" y1="23000" x2="72243" y2="29250"/>
                        <a14:foregroundMark x1="72243" y1="29250" x2="77947" y2="38500"/>
                        <a14:foregroundMark x1="77947" y1="38500" x2="80608" y2="57250"/>
                        <a14:foregroundMark x1="80608" y1="57250" x2="77567" y2="67500"/>
                        <a14:foregroundMark x1="77567" y1="67500" x2="39924" y2="68500"/>
                        <a14:foregroundMark x1="39924" y1="68500" x2="21039" y2="61500"/>
                        <a14:foregroundMark x1="21039" y1="61500" x2="20152" y2="60250"/>
                        <a14:foregroundMark x1="81749" y1="62000" x2="87072" y2="62500"/>
                        <a14:foregroundMark x1="87072" y1="62500" x2="86312" y2="52750"/>
                        <a14:foregroundMark x1="86312" y1="52750" x2="79594" y2="47000"/>
                        <a14:foregroundMark x1="79594" y1="47000" x2="79087" y2="47000"/>
                      </a14:backgroundRemoval>
                    </a14:imgEffect>
                  </a14:imgLayer>
                </a14:imgProps>
              </a:ext>
              <a:ext uri="{28A0092B-C50C-407E-A947-70E740481C1C}">
                <a14:useLocalDpi xmlns:a14="http://schemas.microsoft.com/office/drawing/2010/main" val="0"/>
              </a:ext>
            </a:extLst>
          </a:blip>
          <a:srcRect/>
          <a:stretch>
            <a:fillRect/>
          </a:stretch>
        </p:blipFill>
        <p:spPr bwMode="auto">
          <a:xfrm>
            <a:off x="5782040" y="4738311"/>
            <a:ext cx="569930" cy="28893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Cloud Clipart Vector Art, Icons, and Graphics for Free Download">
            <a:extLst>
              <a:ext uri="{FF2B5EF4-FFF2-40B4-BE49-F238E27FC236}">
                <a16:creationId xmlns:a16="http://schemas.microsoft.com/office/drawing/2014/main" id="{4C40DD9D-9FD1-0584-57CE-0B34DA2AC3D3}"/>
              </a:ext>
            </a:extLst>
          </p:cNvPr>
          <p:cNvPicPr>
            <a:picLocks noChangeAspect="1" noChangeArrowheads="1"/>
          </p:cNvPicPr>
          <p:nvPr/>
        </p:nvPicPr>
        <p:blipFill>
          <a:blip r:embed="rId6">
            <a:extLst>
              <a:ext uri="{BEBA8EAE-BF5A-486C-A8C5-ECC9F3942E4B}">
                <a14:imgProps xmlns:a14="http://schemas.microsoft.com/office/drawing/2010/main">
                  <a14:imgLayer r:embed="rId9">
                    <a14:imgEffect>
                      <a14:backgroundRemoval t="3250" b="97250" l="5070" r="98226">
                        <a14:foregroundMark x1="60837" y1="62000" x2="60837" y2="62000"/>
                        <a14:foregroundMark x1="42586" y1="31000" x2="74525" y2="58000"/>
                        <a14:foregroundMark x1="74525" y1="58000" x2="75919" y2="58500"/>
                        <a14:foregroundMark x1="94297" y1="59250" x2="92269" y2="59500"/>
                        <a14:foregroundMark x1="90875" y1="37000" x2="90875" y2="37000"/>
                        <a14:foregroundMark x1="90875" y1="36000" x2="92902" y2="38500"/>
                        <a14:foregroundMark x1="93916" y1="40500" x2="98099" y2="57750"/>
                        <a14:foregroundMark x1="98099" y1="57750" x2="98099" y2="58000"/>
                        <a14:foregroundMark x1="98226" y1="65750" x2="94677" y2="74750"/>
                        <a14:foregroundMark x1="88340" y1="82000" x2="79975" y2="79500"/>
                        <a14:foregroundMark x1="59189" y1="5500" x2="56781" y2="6750"/>
                        <a14:foregroundMark x1="5196" y1="53750" x2="5450" y2="59250"/>
                        <a14:foregroundMark x1="7858" y1="46750" x2="13815" y2="45500"/>
                        <a14:foregroundMark x1="13815" y1="45500" x2="22940" y2="34750"/>
                        <a14:foregroundMark x1="22940" y1="34750" x2="26869" y2="27250"/>
                        <a14:foregroundMark x1="26869" y1="27250" x2="31179" y2="23250"/>
                        <a14:foregroundMark x1="31179" y1="23250" x2="31179" y2="23250"/>
                        <a14:foregroundMark x1="44360" y1="87000" x2="48416" y2="94750"/>
                        <a14:foregroundMark x1="48416" y1="94750" x2="46515" y2="97250"/>
                        <a14:foregroundMark x1="46515" y1="96750" x2="31052" y2="83000"/>
                        <a14:foregroundMark x1="50697" y1="87000" x2="61217" y2="87250"/>
                        <a14:foregroundMark x1="61217" y1="87250" x2="70469" y2="83750"/>
                        <a14:foregroundMark x1="68314" y1="89250" x2="60837" y2="91250"/>
                        <a14:foregroundMark x1="64005" y1="6000" x2="68568" y2="8750"/>
                        <a14:foregroundMark x1="68568" y1="8750" x2="74018" y2="19250"/>
                        <a14:foregroundMark x1="82636" y1="22000" x2="84918" y2="32000"/>
                        <a14:foregroundMark x1="84918" y1="32000" x2="86565" y2="35250"/>
                        <a14:foregroundMark x1="57034" y1="14250" x2="51838" y2="13750"/>
                        <a14:foregroundMark x1="51838" y1="13750" x2="47909" y2="3250"/>
                        <a14:foregroundMark x1="62991" y1="28000" x2="34094" y2="35000"/>
                        <a14:foregroundMark x1="34094" y1="35000" x2="34221" y2="34500"/>
                        <a14:foregroundMark x1="37389" y1="51250" x2="41318" y2="62000"/>
                        <a14:foregroundMark x1="41318" y1="62000" x2="47909" y2="60750"/>
                        <a14:foregroundMark x1="47909" y1="60750" x2="49810" y2="58750"/>
                        <a14:foregroundMark x1="34854" y1="65750" x2="30038" y2="65250"/>
                        <a14:foregroundMark x1="30038" y1="65250" x2="31052" y2="55750"/>
                        <a14:foregroundMark x1="31052" y1="55750" x2="40684" y2="34500"/>
                        <a14:foregroundMark x1="40684" y1="34500" x2="45120" y2="27500"/>
                        <a14:foregroundMark x1="45120" y1="27500" x2="57414" y2="23000"/>
                        <a14:foregroundMark x1="57414" y1="23000" x2="72243" y2="29250"/>
                        <a14:foregroundMark x1="72243" y1="29250" x2="77947" y2="38500"/>
                        <a14:foregroundMark x1="77947" y1="38500" x2="80608" y2="57250"/>
                        <a14:foregroundMark x1="80608" y1="57250" x2="77567" y2="67500"/>
                        <a14:foregroundMark x1="77567" y1="67500" x2="39924" y2="68500"/>
                        <a14:foregroundMark x1="39924" y1="68500" x2="21039" y2="61500"/>
                        <a14:foregroundMark x1="21039" y1="61500" x2="20152" y2="60250"/>
                        <a14:foregroundMark x1="81749" y1="62000" x2="87072" y2="62500"/>
                        <a14:foregroundMark x1="87072" y1="62500" x2="86312" y2="52750"/>
                        <a14:foregroundMark x1="86312" y1="52750" x2="79594" y2="47000"/>
                        <a14:foregroundMark x1="79594" y1="47000" x2="79087" y2="47000"/>
                      </a14:backgroundRemoval>
                    </a14:imgEffect>
                  </a14:imgLayer>
                </a14:imgProps>
              </a:ext>
              <a:ext uri="{28A0092B-C50C-407E-A947-70E740481C1C}">
                <a14:useLocalDpi xmlns:a14="http://schemas.microsoft.com/office/drawing/2010/main" val="0"/>
              </a:ext>
            </a:extLst>
          </a:blip>
          <a:srcRect/>
          <a:stretch>
            <a:fillRect/>
          </a:stretch>
        </p:blipFill>
        <p:spPr bwMode="auto">
          <a:xfrm>
            <a:off x="4792618" y="5730486"/>
            <a:ext cx="447633" cy="22693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Cloud Clipart Vector Art, Icons, and Graphics for Free Download">
            <a:extLst>
              <a:ext uri="{FF2B5EF4-FFF2-40B4-BE49-F238E27FC236}">
                <a16:creationId xmlns:a16="http://schemas.microsoft.com/office/drawing/2014/main" id="{BC23F9EE-9AF3-4930-12DC-C56B765C5DA8}"/>
              </a:ext>
            </a:extLst>
          </p:cNvPr>
          <p:cNvPicPr>
            <a:picLocks noChangeAspect="1" noChangeArrowheads="1"/>
          </p:cNvPicPr>
          <p:nvPr/>
        </p:nvPicPr>
        <p:blipFill>
          <a:blip r:embed="rId6">
            <a:extLst>
              <a:ext uri="{BEBA8EAE-BF5A-486C-A8C5-ECC9F3942E4B}">
                <a14:imgProps xmlns:a14="http://schemas.microsoft.com/office/drawing/2010/main">
                  <a14:imgLayer r:embed="rId9">
                    <a14:imgEffect>
                      <a14:backgroundRemoval t="3250" b="97250" l="5070" r="98226">
                        <a14:foregroundMark x1="60837" y1="62000" x2="60837" y2="62000"/>
                        <a14:foregroundMark x1="42586" y1="31000" x2="74525" y2="58000"/>
                        <a14:foregroundMark x1="74525" y1="58000" x2="75919" y2="58500"/>
                        <a14:foregroundMark x1="94297" y1="59250" x2="92269" y2="59500"/>
                        <a14:foregroundMark x1="90875" y1="37000" x2="90875" y2="37000"/>
                        <a14:foregroundMark x1="90875" y1="36000" x2="92902" y2="38500"/>
                        <a14:foregroundMark x1="93916" y1="40500" x2="98099" y2="57750"/>
                        <a14:foregroundMark x1="98099" y1="57750" x2="98099" y2="58000"/>
                        <a14:foregroundMark x1="98226" y1="65750" x2="94677" y2="74750"/>
                        <a14:foregroundMark x1="88340" y1="82000" x2="79975" y2="79500"/>
                        <a14:foregroundMark x1="59189" y1="5500" x2="56781" y2="6750"/>
                        <a14:foregroundMark x1="5196" y1="53750" x2="5450" y2="59250"/>
                        <a14:foregroundMark x1="7858" y1="46750" x2="13815" y2="45500"/>
                        <a14:foregroundMark x1="13815" y1="45500" x2="22940" y2="34750"/>
                        <a14:foregroundMark x1="22940" y1="34750" x2="26869" y2="27250"/>
                        <a14:foregroundMark x1="26869" y1="27250" x2="31179" y2="23250"/>
                        <a14:foregroundMark x1="31179" y1="23250" x2="31179" y2="23250"/>
                        <a14:foregroundMark x1="44360" y1="87000" x2="48416" y2="94750"/>
                        <a14:foregroundMark x1="48416" y1="94750" x2="46515" y2="97250"/>
                        <a14:foregroundMark x1="46515" y1="96750" x2="31052" y2="83000"/>
                        <a14:foregroundMark x1="50697" y1="87000" x2="61217" y2="87250"/>
                        <a14:foregroundMark x1="61217" y1="87250" x2="70469" y2="83750"/>
                        <a14:foregroundMark x1="68314" y1="89250" x2="60837" y2="91250"/>
                        <a14:foregroundMark x1="64005" y1="6000" x2="68568" y2="8750"/>
                        <a14:foregroundMark x1="68568" y1="8750" x2="74018" y2="19250"/>
                        <a14:foregroundMark x1="82636" y1="22000" x2="84918" y2="32000"/>
                        <a14:foregroundMark x1="84918" y1="32000" x2="86565" y2="35250"/>
                        <a14:foregroundMark x1="57034" y1="14250" x2="51838" y2="13750"/>
                        <a14:foregroundMark x1="51838" y1="13750" x2="47909" y2="3250"/>
                        <a14:foregroundMark x1="62991" y1="28000" x2="34094" y2="35000"/>
                        <a14:foregroundMark x1="34094" y1="35000" x2="34221" y2="34500"/>
                        <a14:foregroundMark x1="37389" y1="51250" x2="41318" y2="62000"/>
                        <a14:foregroundMark x1="41318" y1="62000" x2="47909" y2="60750"/>
                        <a14:foregroundMark x1="47909" y1="60750" x2="49810" y2="58750"/>
                        <a14:foregroundMark x1="34854" y1="65750" x2="30038" y2="65250"/>
                        <a14:foregroundMark x1="30038" y1="65250" x2="31052" y2="55750"/>
                        <a14:foregroundMark x1="31052" y1="55750" x2="40684" y2="34500"/>
                        <a14:foregroundMark x1="40684" y1="34500" x2="45120" y2="27500"/>
                        <a14:foregroundMark x1="45120" y1="27500" x2="57414" y2="23000"/>
                        <a14:foregroundMark x1="57414" y1="23000" x2="72243" y2="29250"/>
                        <a14:foregroundMark x1="72243" y1="29250" x2="77947" y2="38500"/>
                        <a14:foregroundMark x1="77947" y1="38500" x2="80608" y2="57250"/>
                        <a14:foregroundMark x1="80608" y1="57250" x2="77567" y2="67500"/>
                        <a14:foregroundMark x1="77567" y1="67500" x2="39924" y2="68500"/>
                        <a14:foregroundMark x1="39924" y1="68500" x2="21039" y2="61500"/>
                        <a14:foregroundMark x1="21039" y1="61500" x2="20152" y2="60250"/>
                        <a14:foregroundMark x1="81749" y1="62000" x2="87072" y2="62500"/>
                        <a14:foregroundMark x1="87072" y1="62500" x2="86312" y2="52750"/>
                        <a14:foregroundMark x1="86312" y1="52750" x2="79594" y2="47000"/>
                        <a14:foregroundMark x1="79594" y1="47000" x2="79087" y2="47000"/>
                      </a14:backgroundRemoval>
                    </a14:imgEffect>
                  </a14:imgLayer>
                </a14:imgProps>
              </a:ext>
              <a:ext uri="{28A0092B-C50C-407E-A947-70E740481C1C}">
                <a14:useLocalDpi xmlns:a14="http://schemas.microsoft.com/office/drawing/2010/main" val="0"/>
              </a:ext>
            </a:extLst>
          </a:blip>
          <a:srcRect/>
          <a:stretch>
            <a:fillRect/>
          </a:stretch>
        </p:blipFill>
        <p:spPr bwMode="auto">
          <a:xfrm>
            <a:off x="7201833" y="5882729"/>
            <a:ext cx="447633" cy="226937"/>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Cloud Clipart Vector Art, Icons, and Graphics for Free Download">
            <a:extLst>
              <a:ext uri="{FF2B5EF4-FFF2-40B4-BE49-F238E27FC236}">
                <a16:creationId xmlns:a16="http://schemas.microsoft.com/office/drawing/2014/main" id="{B444EF22-BACD-4E2F-15A6-B67FFC4B0710}"/>
              </a:ext>
            </a:extLst>
          </p:cNvPr>
          <p:cNvPicPr>
            <a:picLocks noChangeAspect="1" noChangeArrowheads="1"/>
          </p:cNvPicPr>
          <p:nvPr/>
        </p:nvPicPr>
        <p:blipFill>
          <a:blip r:embed="rId6">
            <a:extLst>
              <a:ext uri="{BEBA8EAE-BF5A-486C-A8C5-ECC9F3942E4B}">
                <a14:imgProps xmlns:a14="http://schemas.microsoft.com/office/drawing/2010/main">
                  <a14:imgLayer r:embed="rId9">
                    <a14:imgEffect>
                      <a14:backgroundRemoval t="3250" b="97250" l="5070" r="98226">
                        <a14:foregroundMark x1="60837" y1="62000" x2="60837" y2="62000"/>
                        <a14:foregroundMark x1="42586" y1="31000" x2="74525" y2="58000"/>
                        <a14:foregroundMark x1="74525" y1="58000" x2="75919" y2="58500"/>
                        <a14:foregroundMark x1="94297" y1="59250" x2="92269" y2="59500"/>
                        <a14:foregroundMark x1="90875" y1="37000" x2="90875" y2="37000"/>
                        <a14:foregroundMark x1="90875" y1="36000" x2="92902" y2="38500"/>
                        <a14:foregroundMark x1="93916" y1="40500" x2="98099" y2="57750"/>
                        <a14:foregroundMark x1="98099" y1="57750" x2="98099" y2="58000"/>
                        <a14:foregroundMark x1="98226" y1="65750" x2="94677" y2="74750"/>
                        <a14:foregroundMark x1="88340" y1="82000" x2="79975" y2="79500"/>
                        <a14:foregroundMark x1="59189" y1="5500" x2="56781" y2="6750"/>
                        <a14:foregroundMark x1="5196" y1="53750" x2="5450" y2="59250"/>
                        <a14:foregroundMark x1="7858" y1="46750" x2="13815" y2="45500"/>
                        <a14:foregroundMark x1="13815" y1="45500" x2="22940" y2="34750"/>
                        <a14:foregroundMark x1="22940" y1="34750" x2="26869" y2="27250"/>
                        <a14:foregroundMark x1="26869" y1="27250" x2="31179" y2="23250"/>
                        <a14:foregroundMark x1="31179" y1="23250" x2="31179" y2="23250"/>
                        <a14:foregroundMark x1="44360" y1="87000" x2="48416" y2="94750"/>
                        <a14:foregroundMark x1="48416" y1="94750" x2="46515" y2="97250"/>
                        <a14:foregroundMark x1="46515" y1="96750" x2="31052" y2="83000"/>
                        <a14:foregroundMark x1="50697" y1="87000" x2="61217" y2="87250"/>
                        <a14:foregroundMark x1="61217" y1="87250" x2="70469" y2="83750"/>
                        <a14:foregroundMark x1="68314" y1="89250" x2="60837" y2="91250"/>
                        <a14:foregroundMark x1="64005" y1="6000" x2="68568" y2="8750"/>
                        <a14:foregroundMark x1="68568" y1="8750" x2="74018" y2="19250"/>
                        <a14:foregroundMark x1="82636" y1="22000" x2="84918" y2="32000"/>
                        <a14:foregroundMark x1="84918" y1="32000" x2="86565" y2="35250"/>
                        <a14:foregroundMark x1="57034" y1="14250" x2="51838" y2="13750"/>
                        <a14:foregroundMark x1="51838" y1="13750" x2="47909" y2="3250"/>
                        <a14:foregroundMark x1="62991" y1="28000" x2="34094" y2="35000"/>
                        <a14:foregroundMark x1="34094" y1="35000" x2="34221" y2="34500"/>
                        <a14:foregroundMark x1="37389" y1="51250" x2="41318" y2="62000"/>
                        <a14:foregroundMark x1="41318" y1="62000" x2="47909" y2="60750"/>
                        <a14:foregroundMark x1="47909" y1="60750" x2="49810" y2="58750"/>
                        <a14:foregroundMark x1="34854" y1="65750" x2="30038" y2="65250"/>
                        <a14:foregroundMark x1="30038" y1="65250" x2="31052" y2="55750"/>
                        <a14:foregroundMark x1="31052" y1="55750" x2="40684" y2="34500"/>
                        <a14:foregroundMark x1="40684" y1="34500" x2="45120" y2="27500"/>
                        <a14:foregroundMark x1="45120" y1="27500" x2="57414" y2="23000"/>
                        <a14:foregroundMark x1="57414" y1="23000" x2="72243" y2="29250"/>
                        <a14:foregroundMark x1="72243" y1="29250" x2="77947" y2="38500"/>
                        <a14:foregroundMark x1="77947" y1="38500" x2="80608" y2="57250"/>
                        <a14:foregroundMark x1="80608" y1="57250" x2="77567" y2="67500"/>
                        <a14:foregroundMark x1="77567" y1="67500" x2="39924" y2="68500"/>
                        <a14:foregroundMark x1="39924" y1="68500" x2="21039" y2="61500"/>
                        <a14:foregroundMark x1="21039" y1="61500" x2="20152" y2="60250"/>
                        <a14:foregroundMark x1="81749" y1="62000" x2="87072" y2="62500"/>
                        <a14:foregroundMark x1="87072" y1="62500" x2="86312" y2="52750"/>
                        <a14:foregroundMark x1="86312" y1="52750" x2="79594" y2="47000"/>
                        <a14:foregroundMark x1="79594" y1="47000" x2="79087" y2="47000"/>
                      </a14:backgroundRemoval>
                    </a14:imgEffect>
                  </a14:imgLayer>
                </a14:imgProps>
              </a:ext>
              <a:ext uri="{28A0092B-C50C-407E-A947-70E740481C1C}">
                <a14:useLocalDpi xmlns:a14="http://schemas.microsoft.com/office/drawing/2010/main" val="0"/>
              </a:ext>
            </a:extLst>
          </a:blip>
          <a:srcRect/>
          <a:stretch>
            <a:fillRect/>
          </a:stretch>
        </p:blipFill>
        <p:spPr bwMode="auto">
          <a:xfrm>
            <a:off x="3033323" y="5965823"/>
            <a:ext cx="447633" cy="226937"/>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Cloud Clipart Vector Art, Icons, and Graphics for Free Download">
            <a:extLst>
              <a:ext uri="{FF2B5EF4-FFF2-40B4-BE49-F238E27FC236}">
                <a16:creationId xmlns:a16="http://schemas.microsoft.com/office/drawing/2014/main" id="{8C3E94F0-2703-B37E-69F1-B15419D340B1}"/>
              </a:ext>
            </a:extLst>
          </p:cNvPr>
          <p:cNvPicPr>
            <a:picLocks noChangeAspect="1" noChangeArrowheads="1"/>
          </p:cNvPicPr>
          <p:nvPr/>
        </p:nvPicPr>
        <p:blipFill>
          <a:blip r:embed="rId6">
            <a:extLst>
              <a:ext uri="{BEBA8EAE-BF5A-486C-A8C5-ECC9F3942E4B}">
                <a14:imgProps xmlns:a14="http://schemas.microsoft.com/office/drawing/2010/main">
                  <a14:imgLayer r:embed="rId9">
                    <a14:imgEffect>
                      <a14:backgroundRemoval t="3250" b="97250" l="5070" r="98226">
                        <a14:foregroundMark x1="60837" y1="62000" x2="60837" y2="62000"/>
                        <a14:foregroundMark x1="42586" y1="31000" x2="74525" y2="58000"/>
                        <a14:foregroundMark x1="74525" y1="58000" x2="75919" y2="58500"/>
                        <a14:foregroundMark x1="94297" y1="59250" x2="92269" y2="59500"/>
                        <a14:foregroundMark x1="90875" y1="37000" x2="90875" y2="37000"/>
                        <a14:foregroundMark x1="90875" y1="36000" x2="92902" y2="38500"/>
                        <a14:foregroundMark x1="93916" y1="40500" x2="98099" y2="57750"/>
                        <a14:foregroundMark x1="98099" y1="57750" x2="98099" y2="58000"/>
                        <a14:foregroundMark x1="98226" y1="65750" x2="94677" y2="74750"/>
                        <a14:foregroundMark x1="88340" y1="82000" x2="79975" y2="79500"/>
                        <a14:foregroundMark x1="59189" y1="5500" x2="56781" y2="6750"/>
                        <a14:foregroundMark x1="5196" y1="53750" x2="5450" y2="59250"/>
                        <a14:foregroundMark x1="7858" y1="46750" x2="13815" y2="45500"/>
                        <a14:foregroundMark x1="13815" y1="45500" x2="22940" y2="34750"/>
                        <a14:foregroundMark x1="22940" y1="34750" x2="26869" y2="27250"/>
                        <a14:foregroundMark x1="26869" y1="27250" x2="31179" y2="23250"/>
                        <a14:foregroundMark x1="31179" y1="23250" x2="31179" y2="23250"/>
                        <a14:foregroundMark x1="44360" y1="87000" x2="48416" y2="94750"/>
                        <a14:foregroundMark x1="48416" y1="94750" x2="46515" y2="97250"/>
                        <a14:foregroundMark x1="46515" y1="96750" x2="31052" y2="83000"/>
                        <a14:foregroundMark x1="50697" y1="87000" x2="61217" y2="87250"/>
                        <a14:foregroundMark x1="61217" y1="87250" x2="70469" y2="83750"/>
                        <a14:foregroundMark x1="68314" y1="89250" x2="60837" y2="91250"/>
                        <a14:foregroundMark x1="64005" y1="6000" x2="68568" y2="8750"/>
                        <a14:foregroundMark x1="68568" y1="8750" x2="74018" y2="19250"/>
                        <a14:foregroundMark x1="82636" y1="22000" x2="84918" y2="32000"/>
                        <a14:foregroundMark x1="84918" y1="32000" x2="86565" y2="35250"/>
                        <a14:foregroundMark x1="57034" y1="14250" x2="51838" y2="13750"/>
                        <a14:foregroundMark x1="51838" y1="13750" x2="47909" y2="3250"/>
                        <a14:foregroundMark x1="62991" y1="28000" x2="34094" y2="35000"/>
                        <a14:foregroundMark x1="34094" y1="35000" x2="34221" y2="34500"/>
                        <a14:foregroundMark x1="37389" y1="51250" x2="41318" y2="62000"/>
                        <a14:foregroundMark x1="41318" y1="62000" x2="47909" y2="60750"/>
                        <a14:foregroundMark x1="47909" y1="60750" x2="49810" y2="58750"/>
                        <a14:foregroundMark x1="34854" y1="65750" x2="30038" y2="65250"/>
                        <a14:foregroundMark x1="30038" y1="65250" x2="31052" y2="55750"/>
                        <a14:foregroundMark x1="31052" y1="55750" x2="40684" y2="34500"/>
                        <a14:foregroundMark x1="40684" y1="34500" x2="45120" y2="27500"/>
                        <a14:foregroundMark x1="45120" y1="27500" x2="57414" y2="23000"/>
                        <a14:foregroundMark x1="57414" y1="23000" x2="72243" y2="29250"/>
                        <a14:foregroundMark x1="72243" y1="29250" x2="77947" y2="38500"/>
                        <a14:foregroundMark x1="77947" y1="38500" x2="80608" y2="57250"/>
                        <a14:foregroundMark x1="80608" y1="57250" x2="77567" y2="67500"/>
                        <a14:foregroundMark x1="77567" y1="67500" x2="39924" y2="68500"/>
                        <a14:foregroundMark x1="39924" y1="68500" x2="21039" y2="61500"/>
                        <a14:foregroundMark x1="21039" y1="61500" x2="20152" y2="60250"/>
                        <a14:foregroundMark x1="81749" y1="62000" x2="87072" y2="62500"/>
                        <a14:foregroundMark x1="87072" y1="62500" x2="86312" y2="52750"/>
                        <a14:foregroundMark x1="86312" y1="52750" x2="79594" y2="47000"/>
                        <a14:foregroundMark x1="79594" y1="47000" x2="79087" y2="47000"/>
                      </a14:backgroundRemoval>
                    </a14:imgEffect>
                  </a14:imgLayer>
                </a14:imgProps>
              </a:ext>
              <a:ext uri="{28A0092B-C50C-407E-A947-70E740481C1C}">
                <a14:useLocalDpi xmlns:a14="http://schemas.microsoft.com/office/drawing/2010/main" val="0"/>
              </a:ext>
            </a:extLst>
          </a:blip>
          <a:srcRect/>
          <a:stretch>
            <a:fillRect/>
          </a:stretch>
        </p:blipFill>
        <p:spPr bwMode="auto">
          <a:xfrm rot="701088">
            <a:off x="10261748" y="5535964"/>
            <a:ext cx="941238" cy="47718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Cloud Clipart Vector Art, Icons, and Graphics for Free Download">
            <a:extLst>
              <a:ext uri="{FF2B5EF4-FFF2-40B4-BE49-F238E27FC236}">
                <a16:creationId xmlns:a16="http://schemas.microsoft.com/office/drawing/2014/main" id="{BC4A60C5-587D-EACA-2D04-7CEC583EA951}"/>
              </a:ext>
            </a:extLst>
          </p:cNvPr>
          <p:cNvPicPr>
            <a:picLocks noChangeAspect="1" noChangeArrowheads="1"/>
          </p:cNvPicPr>
          <p:nvPr/>
        </p:nvPicPr>
        <p:blipFill>
          <a:blip r:embed="rId6">
            <a:extLst>
              <a:ext uri="{BEBA8EAE-BF5A-486C-A8C5-ECC9F3942E4B}">
                <a14:imgProps xmlns:a14="http://schemas.microsoft.com/office/drawing/2010/main">
                  <a14:imgLayer r:embed="rId9">
                    <a14:imgEffect>
                      <a14:backgroundRemoval t="3250" b="97250" l="5070" r="98226">
                        <a14:foregroundMark x1="60837" y1="62000" x2="60837" y2="62000"/>
                        <a14:foregroundMark x1="42586" y1="31000" x2="74525" y2="58000"/>
                        <a14:foregroundMark x1="74525" y1="58000" x2="75919" y2="58500"/>
                        <a14:foregroundMark x1="94297" y1="59250" x2="92269" y2="59500"/>
                        <a14:foregroundMark x1="90875" y1="37000" x2="90875" y2="37000"/>
                        <a14:foregroundMark x1="90875" y1="36000" x2="92902" y2="38500"/>
                        <a14:foregroundMark x1="93916" y1="40500" x2="98099" y2="57750"/>
                        <a14:foregroundMark x1="98099" y1="57750" x2="98099" y2="58000"/>
                        <a14:foregroundMark x1="98226" y1="65750" x2="94677" y2="74750"/>
                        <a14:foregroundMark x1="88340" y1="82000" x2="79975" y2="79500"/>
                        <a14:foregroundMark x1="59189" y1="5500" x2="56781" y2="6750"/>
                        <a14:foregroundMark x1="5196" y1="53750" x2="5450" y2="59250"/>
                        <a14:foregroundMark x1="7858" y1="46750" x2="13815" y2="45500"/>
                        <a14:foregroundMark x1="13815" y1="45500" x2="22940" y2="34750"/>
                        <a14:foregroundMark x1="22940" y1="34750" x2="26869" y2="27250"/>
                        <a14:foregroundMark x1="26869" y1="27250" x2="31179" y2="23250"/>
                        <a14:foregroundMark x1="31179" y1="23250" x2="31179" y2="23250"/>
                        <a14:foregroundMark x1="44360" y1="87000" x2="48416" y2="94750"/>
                        <a14:foregroundMark x1="48416" y1="94750" x2="46515" y2="97250"/>
                        <a14:foregroundMark x1="46515" y1="96750" x2="31052" y2="83000"/>
                        <a14:foregroundMark x1="50697" y1="87000" x2="61217" y2="87250"/>
                        <a14:foregroundMark x1="61217" y1="87250" x2="70469" y2="83750"/>
                        <a14:foregroundMark x1="68314" y1="89250" x2="60837" y2="91250"/>
                        <a14:foregroundMark x1="64005" y1="6000" x2="68568" y2="8750"/>
                        <a14:foregroundMark x1="68568" y1="8750" x2="74018" y2="19250"/>
                        <a14:foregroundMark x1="82636" y1="22000" x2="84918" y2="32000"/>
                        <a14:foregroundMark x1="84918" y1="32000" x2="86565" y2="35250"/>
                        <a14:foregroundMark x1="57034" y1="14250" x2="51838" y2="13750"/>
                        <a14:foregroundMark x1="51838" y1="13750" x2="47909" y2="3250"/>
                        <a14:foregroundMark x1="62991" y1="28000" x2="34094" y2="35000"/>
                        <a14:foregroundMark x1="34094" y1="35000" x2="34221" y2="34500"/>
                        <a14:foregroundMark x1="37389" y1="51250" x2="41318" y2="62000"/>
                        <a14:foregroundMark x1="41318" y1="62000" x2="47909" y2="60750"/>
                        <a14:foregroundMark x1="47909" y1="60750" x2="49810" y2="58750"/>
                        <a14:foregroundMark x1="34854" y1="65750" x2="30038" y2="65250"/>
                        <a14:foregroundMark x1="30038" y1="65250" x2="31052" y2="55750"/>
                        <a14:foregroundMark x1="31052" y1="55750" x2="40684" y2="34500"/>
                        <a14:foregroundMark x1="40684" y1="34500" x2="45120" y2="27500"/>
                        <a14:foregroundMark x1="45120" y1="27500" x2="57414" y2="23000"/>
                        <a14:foregroundMark x1="57414" y1="23000" x2="72243" y2="29250"/>
                        <a14:foregroundMark x1="72243" y1="29250" x2="77947" y2="38500"/>
                        <a14:foregroundMark x1="77947" y1="38500" x2="80608" y2="57250"/>
                        <a14:foregroundMark x1="80608" y1="57250" x2="77567" y2="67500"/>
                        <a14:foregroundMark x1="77567" y1="67500" x2="39924" y2="68500"/>
                        <a14:foregroundMark x1="39924" y1="68500" x2="21039" y2="61500"/>
                        <a14:foregroundMark x1="21039" y1="61500" x2="20152" y2="60250"/>
                        <a14:foregroundMark x1="81749" y1="62000" x2="87072" y2="62500"/>
                        <a14:foregroundMark x1="87072" y1="62500" x2="86312" y2="52750"/>
                        <a14:foregroundMark x1="86312" y1="52750" x2="79594" y2="47000"/>
                        <a14:foregroundMark x1="79594" y1="47000" x2="79087" y2="47000"/>
                      </a14:backgroundRemoval>
                    </a14:imgEffect>
                  </a14:imgLayer>
                </a14:imgProps>
              </a:ext>
              <a:ext uri="{28A0092B-C50C-407E-A947-70E740481C1C}">
                <a14:useLocalDpi xmlns:a14="http://schemas.microsoft.com/office/drawing/2010/main" val="0"/>
              </a:ext>
            </a:extLst>
          </a:blip>
          <a:srcRect/>
          <a:stretch>
            <a:fillRect/>
          </a:stretch>
        </p:blipFill>
        <p:spPr bwMode="auto">
          <a:xfrm rot="450585">
            <a:off x="9165691" y="5681951"/>
            <a:ext cx="507485" cy="25728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Cloud Clipart Vector Art, Icons, and Graphics for Free Download">
            <a:extLst>
              <a:ext uri="{FF2B5EF4-FFF2-40B4-BE49-F238E27FC236}">
                <a16:creationId xmlns:a16="http://schemas.microsoft.com/office/drawing/2014/main" id="{5D2FBFD7-39C2-6EB6-4F9A-528468431D3D}"/>
              </a:ext>
            </a:extLst>
          </p:cNvPr>
          <p:cNvPicPr>
            <a:picLocks noChangeAspect="1" noChangeArrowheads="1"/>
          </p:cNvPicPr>
          <p:nvPr/>
        </p:nvPicPr>
        <p:blipFill>
          <a:blip r:embed="rId6">
            <a:extLst>
              <a:ext uri="{BEBA8EAE-BF5A-486C-A8C5-ECC9F3942E4B}">
                <a14:imgProps xmlns:a14="http://schemas.microsoft.com/office/drawing/2010/main">
                  <a14:imgLayer r:embed="rId9">
                    <a14:imgEffect>
                      <a14:backgroundRemoval t="3250" b="97250" l="5070" r="98226">
                        <a14:foregroundMark x1="60837" y1="62000" x2="60837" y2="62000"/>
                        <a14:foregroundMark x1="42586" y1="31000" x2="74525" y2="58000"/>
                        <a14:foregroundMark x1="74525" y1="58000" x2="75919" y2="58500"/>
                        <a14:foregroundMark x1="94297" y1="59250" x2="92269" y2="59500"/>
                        <a14:foregroundMark x1="90875" y1="37000" x2="90875" y2="37000"/>
                        <a14:foregroundMark x1="90875" y1="36000" x2="92902" y2="38500"/>
                        <a14:foregroundMark x1="93916" y1="40500" x2="98099" y2="57750"/>
                        <a14:foregroundMark x1="98099" y1="57750" x2="98099" y2="58000"/>
                        <a14:foregroundMark x1="98226" y1="65750" x2="94677" y2="74750"/>
                        <a14:foregroundMark x1="88340" y1="82000" x2="79975" y2="79500"/>
                        <a14:foregroundMark x1="59189" y1="5500" x2="56781" y2="6750"/>
                        <a14:foregroundMark x1="5196" y1="53750" x2="5450" y2="59250"/>
                        <a14:foregroundMark x1="7858" y1="46750" x2="13815" y2="45500"/>
                        <a14:foregroundMark x1="13815" y1="45500" x2="22940" y2="34750"/>
                        <a14:foregroundMark x1="22940" y1="34750" x2="26869" y2="27250"/>
                        <a14:foregroundMark x1="26869" y1="27250" x2="31179" y2="23250"/>
                        <a14:foregroundMark x1="31179" y1="23250" x2="31179" y2="23250"/>
                        <a14:foregroundMark x1="44360" y1="87000" x2="48416" y2="94750"/>
                        <a14:foregroundMark x1="48416" y1="94750" x2="46515" y2="97250"/>
                        <a14:foregroundMark x1="46515" y1="96750" x2="31052" y2="83000"/>
                        <a14:foregroundMark x1="50697" y1="87000" x2="61217" y2="87250"/>
                        <a14:foregroundMark x1="61217" y1="87250" x2="70469" y2="83750"/>
                        <a14:foregroundMark x1="68314" y1="89250" x2="60837" y2="91250"/>
                        <a14:foregroundMark x1="64005" y1="6000" x2="68568" y2="8750"/>
                        <a14:foregroundMark x1="68568" y1="8750" x2="74018" y2="19250"/>
                        <a14:foregroundMark x1="82636" y1="22000" x2="84918" y2="32000"/>
                        <a14:foregroundMark x1="84918" y1="32000" x2="86565" y2="35250"/>
                        <a14:foregroundMark x1="57034" y1="14250" x2="51838" y2="13750"/>
                        <a14:foregroundMark x1="51838" y1="13750" x2="47909" y2="3250"/>
                        <a14:foregroundMark x1="62991" y1="28000" x2="34094" y2="35000"/>
                        <a14:foregroundMark x1="34094" y1="35000" x2="34221" y2="34500"/>
                        <a14:foregroundMark x1="37389" y1="51250" x2="41318" y2="62000"/>
                        <a14:foregroundMark x1="41318" y1="62000" x2="47909" y2="60750"/>
                        <a14:foregroundMark x1="47909" y1="60750" x2="49810" y2="58750"/>
                        <a14:foregroundMark x1="34854" y1="65750" x2="30038" y2="65250"/>
                        <a14:foregroundMark x1="30038" y1="65250" x2="31052" y2="55750"/>
                        <a14:foregroundMark x1="31052" y1="55750" x2="40684" y2="34500"/>
                        <a14:foregroundMark x1="40684" y1="34500" x2="45120" y2="27500"/>
                        <a14:foregroundMark x1="45120" y1="27500" x2="57414" y2="23000"/>
                        <a14:foregroundMark x1="57414" y1="23000" x2="72243" y2="29250"/>
                        <a14:foregroundMark x1="72243" y1="29250" x2="77947" y2="38500"/>
                        <a14:foregroundMark x1="77947" y1="38500" x2="80608" y2="57250"/>
                        <a14:foregroundMark x1="80608" y1="57250" x2="77567" y2="67500"/>
                        <a14:foregroundMark x1="77567" y1="67500" x2="39924" y2="68500"/>
                        <a14:foregroundMark x1="39924" y1="68500" x2="21039" y2="61500"/>
                        <a14:foregroundMark x1="21039" y1="61500" x2="20152" y2="60250"/>
                        <a14:foregroundMark x1="81749" y1="62000" x2="87072" y2="62500"/>
                        <a14:foregroundMark x1="87072" y1="62500" x2="86312" y2="52750"/>
                        <a14:foregroundMark x1="86312" y1="52750" x2="79594" y2="47000"/>
                        <a14:foregroundMark x1="79594" y1="47000" x2="79087" y2="47000"/>
                      </a14:backgroundRemoval>
                    </a14:imgEffect>
                  </a14:imgLayer>
                </a14:imgProps>
              </a:ext>
              <a:ext uri="{28A0092B-C50C-407E-A947-70E740481C1C}">
                <a14:useLocalDpi xmlns:a14="http://schemas.microsoft.com/office/drawing/2010/main" val="0"/>
              </a:ext>
            </a:extLst>
          </a:blip>
          <a:srcRect/>
          <a:stretch>
            <a:fillRect/>
          </a:stretch>
        </p:blipFill>
        <p:spPr bwMode="auto">
          <a:xfrm>
            <a:off x="9178553" y="4940063"/>
            <a:ext cx="507485" cy="25728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Cloud Clipart Vector Art, Icons, and Graphics for Free Download">
            <a:extLst>
              <a:ext uri="{FF2B5EF4-FFF2-40B4-BE49-F238E27FC236}">
                <a16:creationId xmlns:a16="http://schemas.microsoft.com/office/drawing/2014/main" id="{B2A45CB4-A18E-2A30-E7A2-DB7C9A682DB3}"/>
              </a:ext>
            </a:extLst>
          </p:cNvPr>
          <p:cNvPicPr>
            <a:picLocks noChangeAspect="1" noChangeArrowheads="1"/>
          </p:cNvPicPr>
          <p:nvPr/>
        </p:nvPicPr>
        <p:blipFill>
          <a:blip r:embed="rId6">
            <a:extLst>
              <a:ext uri="{BEBA8EAE-BF5A-486C-A8C5-ECC9F3942E4B}">
                <a14:imgProps xmlns:a14="http://schemas.microsoft.com/office/drawing/2010/main">
                  <a14:imgLayer r:embed="rId10">
                    <a14:imgEffect>
                      <a14:backgroundRemoval t="3250" b="97250" l="5070" r="98226">
                        <a14:foregroundMark x1="60837" y1="62000" x2="60837" y2="62000"/>
                        <a14:foregroundMark x1="42586" y1="31000" x2="74525" y2="58000"/>
                        <a14:foregroundMark x1="74525" y1="58000" x2="75919" y2="58500"/>
                        <a14:foregroundMark x1="94297" y1="59250" x2="92269" y2="59500"/>
                        <a14:foregroundMark x1="90875" y1="37000" x2="90875" y2="37000"/>
                        <a14:foregroundMark x1="90875" y1="36000" x2="92902" y2="38500"/>
                        <a14:foregroundMark x1="93916" y1="40500" x2="98099" y2="57750"/>
                        <a14:foregroundMark x1="98099" y1="57750" x2="98099" y2="58000"/>
                        <a14:foregroundMark x1="98226" y1="65750" x2="94677" y2="74750"/>
                        <a14:foregroundMark x1="88340" y1="82000" x2="79975" y2="79500"/>
                        <a14:foregroundMark x1="59189" y1="5500" x2="56781" y2="6750"/>
                        <a14:foregroundMark x1="5196" y1="53750" x2="5450" y2="59250"/>
                        <a14:foregroundMark x1="7858" y1="46750" x2="13815" y2="45500"/>
                        <a14:foregroundMark x1="13815" y1="45500" x2="22940" y2="34750"/>
                        <a14:foregroundMark x1="22940" y1="34750" x2="26869" y2="27250"/>
                        <a14:foregroundMark x1="26869" y1="27250" x2="31179" y2="23250"/>
                        <a14:foregroundMark x1="31179" y1="23250" x2="31179" y2="23250"/>
                        <a14:foregroundMark x1="44360" y1="87000" x2="48416" y2="94750"/>
                        <a14:foregroundMark x1="48416" y1="94750" x2="46515" y2="97250"/>
                        <a14:foregroundMark x1="46515" y1="96750" x2="31052" y2="83000"/>
                        <a14:foregroundMark x1="50697" y1="87000" x2="61217" y2="87250"/>
                        <a14:foregroundMark x1="61217" y1="87250" x2="70469" y2="83750"/>
                        <a14:foregroundMark x1="68314" y1="89250" x2="60837" y2="91250"/>
                        <a14:foregroundMark x1="64005" y1="6000" x2="68568" y2="8750"/>
                        <a14:foregroundMark x1="68568" y1="8750" x2="74018" y2="19250"/>
                        <a14:foregroundMark x1="82636" y1="22000" x2="84918" y2="32000"/>
                        <a14:foregroundMark x1="84918" y1="32000" x2="86565" y2="35250"/>
                        <a14:foregroundMark x1="57034" y1="14250" x2="51838" y2="13750"/>
                        <a14:foregroundMark x1="51838" y1="13750" x2="47909" y2="3250"/>
                        <a14:foregroundMark x1="62991" y1="28000" x2="34094" y2="35000"/>
                        <a14:foregroundMark x1="34094" y1="35000" x2="34221" y2="34500"/>
                        <a14:foregroundMark x1="37389" y1="51250" x2="41318" y2="62000"/>
                        <a14:foregroundMark x1="41318" y1="62000" x2="47909" y2="60750"/>
                        <a14:foregroundMark x1="47909" y1="60750" x2="49810" y2="58750"/>
                        <a14:foregroundMark x1="34854" y1="65750" x2="30038" y2="65250"/>
                        <a14:foregroundMark x1="30038" y1="65250" x2="31052" y2="55750"/>
                        <a14:foregroundMark x1="31052" y1="55750" x2="40684" y2="34500"/>
                        <a14:foregroundMark x1="40684" y1="34500" x2="45120" y2="27500"/>
                        <a14:foregroundMark x1="45120" y1="27500" x2="57414" y2="23000"/>
                        <a14:foregroundMark x1="57414" y1="23000" x2="72243" y2="29250"/>
                        <a14:foregroundMark x1="72243" y1="29250" x2="77947" y2="38500"/>
                        <a14:foregroundMark x1="77947" y1="38500" x2="80608" y2="57250"/>
                        <a14:foregroundMark x1="80608" y1="57250" x2="77567" y2="67500"/>
                        <a14:foregroundMark x1="77567" y1="67500" x2="39924" y2="68500"/>
                        <a14:foregroundMark x1="39924" y1="68500" x2="21039" y2="61500"/>
                        <a14:foregroundMark x1="21039" y1="61500" x2="20152" y2="60250"/>
                        <a14:foregroundMark x1="81749" y1="62000" x2="87072" y2="62500"/>
                        <a14:foregroundMark x1="87072" y1="62500" x2="86312" y2="52750"/>
                        <a14:foregroundMark x1="86312" y1="52750" x2="79594" y2="47000"/>
                        <a14:foregroundMark x1="79594" y1="47000" x2="79087" y2="47000"/>
                      </a14:backgroundRemoval>
                    </a14:imgEffect>
                  </a14:imgLayer>
                </a14:imgProps>
              </a:ext>
              <a:ext uri="{28A0092B-C50C-407E-A947-70E740481C1C}">
                <a14:useLocalDpi xmlns:a14="http://schemas.microsoft.com/office/drawing/2010/main" val="0"/>
              </a:ext>
            </a:extLst>
          </a:blip>
          <a:srcRect/>
          <a:stretch>
            <a:fillRect/>
          </a:stretch>
        </p:blipFill>
        <p:spPr bwMode="auto">
          <a:xfrm>
            <a:off x="8481950" y="4875155"/>
            <a:ext cx="507485" cy="25728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Cloud Clipart Vector Art, Icons, and Graphics for Free Download">
            <a:extLst>
              <a:ext uri="{FF2B5EF4-FFF2-40B4-BE49-F238E27FC236}">
                <a16:creationId xmlns:a16="http://schemas.microsoft.com/office/drawing/2014/main" id="{1637734E-B729-2D45-6E8C-B12141FB28B5}"/>
              </a:ext>
            </a:extLst>
          </p:cNvPr>
          <p:cNvPicPr>
            <a:picLocks noChangeAspect="1" noChangeArrowheads="1"/>
          </p:cNvPicPr>
          <p:nvPr/>
        </p:nvPicPr>
        <p:blipFill>
          <a:blip r:embed="rId6">
            <a:extLst>
              <a:ext uri="{BEBA8EAE-BF5A-486C-A8C5-ECC9F3942E4B}">
                <a14:imgProps xmlns:a14="http://schemas.microsoft.com/office/drawing/2010/main">
                  <a14:imgLayer r:embed="rId11">
                    <a14:imgEffect>
                      <a14:backgroundRemoval t="3250" b="97250" l="5070" r="98226">
                        <a14:foregroundMark x1="60837" y1="62000" x2="60837" y2="62000"/>
                        <a14:foregroundMark x1="42586" y1="31000" x2="74525" y2="58000"/>
                        <a14:foregroundMark x1="74525" y1="58000" x2="75919" y2="58500"/>
                        <a14:foregroundMark x1="94297" y1="59250" x2="92269" y2="59500"/>
                        <a14:foregroundMark x1="90875" y1="37000" x2="90875" y2="37000"/>
                        <a14:foregroundMark x1="90875" y1="36000" x2="92902" y2="38500"/>
                        <a14:foregroundMark x1="93916" y1="40500" x2="98099" y2="57750"/>
                        <a14:foregroundMark x1="98099" y1="57750" x2="98099" y2="58000"/>
                        <a14:foregroundMark x1="98226" y1="65750" x2="94677" y2="74750"/>
                        <a14:foregroundMark x1="88340" y1="82000" x2="79975" y2="79500"/>
                        <a14:foregroundMark x1="59189" y1="5500" x2="56781" y2="6750"/>
                        <a14:foregroundMark x1="5196" y1="53750" x2="5450" y2="59250"/>
                        <a14:foregroundMark x1="7858" y1="46750" x2="13815" y2="45500"/>
                        <a14:foregroundMark x1="13815" y1="45500" x2="22940" y2="34750"/>
                        <a14:foregroundMark x1="22940" y1="34750" x2="26869" y2="27250"/>
                        <a14:foregroundMark x1="26869" y1="27250" x2="31179" y2="23250"/>
                        <a14:foregroundMark x1="31179" y1="23250" x2="31179" y2="23250"/>
                        <a14:foregroundMark x1="44360" y1="87000" x2="48416" y2="94750"/>
                        <a14:foregroundMark x1="48416" y1="94750" x2="46515" y2="97250"/>
                        <a14:foregroundMark x1="46515" y1="96750" x2="31052" y2="83000"/>
                        <a14:foregroundMark x1="50697" y1="87000" x2="61217" y2="87250"/>
                        <a14:foregroundMark x1="61217" y1="87250" x2="70469" y2="83750"/>
                        <a14:foregroundMark x1="68314" y1="89250" x2="60837" y2="91250"/>
                        <a14:foregroundMark x1="64005" y1="6000" x2="68568" y2="8750"/>
                        <a14:foregroundMark x1="68568" y1="8750" x2="74018" y2="19250"/>
                        <a14:foregroundMark x1="82636" y1="22000" x2="84918" y2="32000"/>
                        <a14:foregroundMark x1="84918" y1="32000" x2="86565" y2="35250"/>
                        <a14:foregroundMark x1="57034" y1="14250" x2="51838" y2="13750"/>
                        <a14:foregroundMark x1="51838" y1="13750" x2="47909" y2="3250"/>
                        <a14:foregroundMark x1="62991" y1="28000" x2="34094" y2="35000"/>
                        <a14:foregroundMark x1="34094" y1="35000" x2="34221" y2="34500"/>
                        <a14:foregroundMark x1="37389" y1="51250" x2="41318" y2="62000"/>
                        <a14:foregroundMark x1="41318" y1="62000" x2="47909" y2="60750"/>
                        <a14:foregroundMark x1="47909" y1="60750" x2="49810" y2="58750"/>
                        <a14:foregroundMark x1="34854" y1="65750" x2="30038" y2="65250"/>
                        <a14:foregroundMark x1="30038" y1="65250" x2="31052" y2="55750"/>
                        <a14:foregroundMark x1="31052" y1="55750" x2="40684" y2="34500"/>
                        <a14:foregroundMark x1="40684" y1="34500" x2="45120" y2="27500"/>
                        <a14:foregroundMark x1="45120" y1="27500" x2="57414" y2="23000"/>
                        <a14:foregroundMark x1="57414" y1="23000" x2="72243" y2="29250"/>
                        <a14:foregroundMark x1="72243" y1="29250" x2="77947" y2="38500"/>
                        <a14:foregroundMark x1="77947" y1="38500" x2="80608" y2="57250"/>
                        <a14:foregroundMark x1="80608" y1="57250" x2="77567" y2="67500"/>
                        <a14:foregroundMark x1="77567" y1="67500" x2="39924" y2="68500"/>
                        <a14:foregroundMark x1="39924" y1="68500" x2="21039" y2="61500"/>
                        <a14:foregroundMark x1="21039" y1="61500" x2="20152" y2="60250"/>
                        <a14:foregroundMark x1="81749" y1="62000" x2="87072" y2="62500"/>
                        <a14:foregroundMark x1="87072" y1="62500" x2="86312" y2="52750"/>
                        <a14:foregroundMark x1="86312" y1="52750" x2="79594" y2="47000"/>
                        <a14:foregroundMark x1="79594" y1="47000" x2="79087" y2="47000"/>
                      </a14:backgroundRemoval>
                    </a14:imgEffect>
                  </a14:imgLayer>
                </a14:imgProps>
              </a:ext>
              <a:ext uri="{28A0092B-C50C-407E-A947-70E740481C1C}">
                <a14:useLocalDpi xmlns:a14="http://schemas.microsoft.com/office/drawing/2010/main" val="0"/>
              </a:ext>
            </a:extLst>
          </a:blip>
          <a:srcRect/>
          <a:stretch>
            <a:fillRect/>
          </a:stretch>
        </p:blipFill>
        <p:spPr bwMode="auto">
          <a:xfrm>
            <a:off x="8807442" y="4869982"/>
            <a:ext cx="507485" cy="25728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Cloud Clipart Vector Art, Icons, and Graphics for Free Download">
            <a:extLst>
              <a:ext uri="{FF2B5EF4-FFF2-40B4-BE49-F238E27FC236}">
                <a16:creationId xmlns:a16="http://schemas.microsoft.com/office/drawing/2014/main" id="{026BCFD4-1CCC-FE59-0C22-1DCBA5600B7A}"/>
              </a:ext>
            </a:extLst>
          </p:cNvPr>
          <p:cNvPicPr>
            <a:picLocks noChangeAspect="1" noChangeArrowheads="1"/>
          </p:cNvPicPr>
          <p:nvPr/>
        </p:nvPicPr>
        <p:blipFill>
          <a:blip r:embed="rId6">
            <a:extLst>
              <a:ext uri="{BEBA8EAE-BF5A-486C-A8C5-ECC9F3942E4B}">
                <a14:imgProps xmlns:a14="http://schemas.microsoft.com/office/drawing/2010/main">
                  <a14:imgLayer r:embed="rId12">
                    <a14:imgEffect>
                      <a14:backgroundRemoval t="3250" b="97250" l="5070" r="98226">
                        <a14:foregroundMark x1="60837" y1="62000" x2="60837" y2="62000"/>
                        <a14:foregroundMark x1="42586" y1="31000" x2="74525" y2="58000"/>
                        <a14:foregroundMark x1="74525" y1="58000" x2="75919" y2="58500"/>
                        <a14:foregroundMark x1="94297" y1="59250" x2="92269" y2="59500"/>
                        <a14:foregroundMark x1="90875" y1="37000" x2="90875" y2="37000"/>
                        <a14:foregroundMark x1="90875" y1="36000" x2="92902" y2="38500"/>
                        <a14:foregroundMark x1="93916" y1="40500" x2="98099" y2="57750"/>
                        <a14:foregroundMark x1="98099" y1="57750" x2="98099" y2="58000"/>
                        <a14:foregroundMark x1="98226" y1="65750" x2="94677" y2="74750"/>
                        <a14:foregroundMark x1="88340" y1="82000" x2="79975" y2="79500"/>
                        <a14:foregroundMark x1="59189" y1="5500" x2="56781" y2="6750"/>
                        <a14:foregroundMark x1="5196" y1="53750" x2="5450" y2="59250"/>
                        <a14:foregroundMark x1="7858" y1="46750" x2="13815" y2="45500"/>
                        <a14:foregroundMark x1="13815" y1="45500" x2="22940" y2="34750"/>
                        <a14:foregroundMark x1="22940" y1="34750" x2="26869" y2="27250"/>
                        <a14:foregroundMark x1="26869" y1="27250" x2="31179" y2="23250"/>
                        <a14:foregroundMark x1="31179" y1="23250" x2="31179" y2="23250"/>
                        <a14:foregroundMark x1="44360" y1="87000" x2="48416" y2="94750"/>
                        <a14:foregroundMark x1="48416" y1="94750" x2="46515" y2="97250"/>
                        <a14:foregroundMark x1="46515" y1="96750" x2="31052" y2="83000"/>
                        <a14:foregroundMark x1="50697" y1="87000" x2="61217" y2="87250"/>
                        <a14:foregroundMark x1="61217" y1="87250" x2="70469" y2="83750"/>
                        <a14:foregroundMark x1="68314" y1="89250" x2="60837" y2="91250"/>
                        <a14:foregroundMark x1="64005" y1="6000" x2="68568" y2="8750"/>
                        <a14:foregroundMark x1="68568" y1="8750" x2="74018" y2="19250"/>
                        <a14:foregroundMark x1="82636" y1="22000" x2="84918" y2="32000"/>
                        <a14:foregroundMark x1="84918" y1="32000" x2="86565" y2="35250"/>
                        <a14:foregroundMark x1="57034" y1="14250" x2="51838" y2="13750"/>
                        <a14:foregroundMark x1="51838" y1="13750" x2="47909" y2="3250"/>
                        <a14:foregroundMark x1="62991" y1="28000" x2="34094" y2="35000"/>
                        <a14:foregroundMark x1="34094" y1="35000" x2="34221" y2="34500"/>
                        <a14:foregroundMark x1="37389" y1="51250" x2="41318" y2="62000"/>
                        <a14:foregroundMark x1="41318" y1="62000" x2="47909" y2="60750"/>
                        <a14:foregroundMark x1="47909" y1="60750" x2="49810" y2="58750"/>
                        <a14:foregroundMark x1="34854" y1="65750" x2="30038" y2="65250"/>
                        <a14:foregroundMark x1="30038" y1="65250" x2="31052" y2="55750"/>
                        <a14:foregroundMark x1="31052" y1="55750" x2="40684" y2="34500"/>
                        <a14:foregroundMark x1="40684" y1="34500" x2="45120" y2="27500"/>
                        <a14:foregroundMark x1="45120" y1="27500" x2="57414" y2="23000"/>
                        <a14:foregroundMark x1="57414" y1="23000" x2="72243" y2="29250"/>
                        <a14:foregroundMark x1="72243" y1="29250" x2="77947" y2="38500"/>
                        <a14:foregroundMark x1="77947" y1="38500" x2="80608" y2="57250"/>
                        <a14:foregroundMark x1="80608" y1="57250" x2="77567" y2="67500"/>
                        <a14:foregroundMark x1="77567" y1="67500" x2="39924" y2="68500"/>
                        <a14:foregroundMark x1="39924" y1="68500" x2="21039" y2="61500"/>
                        <a14:foregroundMark x1="21039" y1="61500" x2="20152" y2="60250"/>
                        <a14:foregroundMark x1="81749" y1="62000" x2="87072" y2="62500"/>
                        <a14:foregroundMark x1="87072" y1="62500" x2="86312" y2="52750"/>
                        <a14:foregroundMark x1="86312" y1="52750" x2="79594" y2="47000"/>
                        <a14:foregroundMark x1="79594" y1="47000" x2="79087" y2="47000"/>
                      </a14:backgroundRemoval>
                    </a14:imgEffect>
                  </a14:imgLayer>
                </a14:imgProps>
              </a:ext>
              <a:ext uri="{28A0092B-C50C-407E-A947-70E740481C1C}">
                <a14:useLocalDpi xmlns:a14="http://schemas.microsoft.com/office/drawing/2010/main" val="0"/>
              </a:ext>
            </a:extLst>
          </a:blip>
          <a:srcRect/>
          <a:stretch>
            <a:fillRect/>
          </a:stretch>
        </p:blipFill>
        <p:spPr bwMode="auto">
          <a:xfrm>
            <a:off x="7562174" y="4880431"/>
            <a:ext cx="507485" cy="2572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26,400+ Airplane Clipart Stock Illustrations, Royalty-Free Vector Graphics  &amp; Clip Art - iStock">
            <a:extLst>
              <a:ext uri="{FF2B5EF4-FFF2-40B4-BE49-F238E27FC236}">
                <a16:creationId xmlns:a16="http://schemas.microsoft.com/office/drawing/2014/main" id="{E4820227-AD66-B901-6368-792E7C43D4CF}"/>
              </a:ext>
            </a:extLst>
          </p:cNvPr>
          <p:cNvPicPr>
            <a:picLocks noChangeAspect="1" noChangeArrowheads="1"/>
          </p:cNvPicPr>
          <p:nvPr/>
        </p:nvPicPr>
        <p:blipFill>
          <a:blip r:embed="rId13">
            <a:duotone>
              <a:prstClr val="black"/>
              <a:schemeClr val="accent6">
                <a:tint val="45000"/>
                <a:satMod val="400000"/>
              </a:schemeClr>
            </a:duotone>
            <a:extLst>
              <a:ext uri="{BEBA8EAE-BF5A-486C-A8C5-ECC9F3942E4B}">
                <a14:imgProps xmlns:a14="http://schemas.microsoft.com/office/drawing/2010/main">
                  <a14:imgLayer r:embed="rId14">
                    <a14:imgEffect>
                      <a14:backgroundRemoval t="9804" b="89706" l="6863" r="93954">
                        <a14:foregroundMark x1="7026" y1="54085" x2="9314" y2="54412"/>
                        <a14:foregroundMark x1="15033" y1="49510" x2="16667" y2="47876"/>
                        <a14:foregroundMark x1="90686" y1="51961" x2="87908" y2="51634"/>
                        <a14:foregroundMark x1="93954" y1="52451" x2="93954" y2="52451"/>
                        <a14:foregroundMark x1="45752" y1="66176" x2="43627" y2="66340"/>
                        <a14:foregroundMark x1="40359" y1="65850" x2="40523" y2="66830"/>
                      </a14:backgroundRemoval>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63324">
            <a:off x="9648962" y="5059614"/>
            <a:ext cx="635333" cy="63533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nternational Space Station - NASA Science">
            <a:extLst>
              <a:ext uri="{FF2B5EF4-FFF2-40B4-BE49-F238E27FC236}">
                <a16:creationId xmlns:a16="http://schemas.microsoft.com/office/drawing/2014/main" id="{986BEBC8-98BB-BC4A-2A2B-018B34E91E6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807442" y="632618"/>
            <a:ext cx="1155700" cy="66524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urora Borealis Vector Art &amp; Graphics | freevector.com">
            <a:extLst>
              <a:ext uri="{FF2B5EF4-FFF2-40B4-BE49-F238E27FC236}">
                <a16:creationId xmlns:a16="http://schemas.microsoft.com/office/drawing/2014/main" id="{F5D55977-D23F-9792-DCA2-6B7D22CE7849}"/>
              </a:ext>
            </a:extLst>
          </p:cNvPr>
          <p:cNvPicPr>
            <a:picLocks noChangeAspect="1" noChangeArrowheads="1"/>
          </p:cNvPicPr>
          <p:nvPr/>
        </p:nvPicPr>
        <p:blipFill rotWithShape="1">
          <a:blip r:embed="rId16">
            <a:extLst>
              <a:ext uri="{BEBA8EAE-BF5A-486C-A8C5-ECC9F3942E4B}">
                <a14:imgProps xmlns:a14="http://schemas.microsoft.com/office/drawing/2010/main">
                  <a14:imgLayer r:embed="rId17">
                    <a14:imgEffect>
                      <a14:backgroundRemoval t="17843" b="48414" l="13761" r="41245"/>
                    </a14:imgEffect>
                  </a14:imgLayer>
                </a14:imgProps>
              </a:ext>
              <a:ext uri="{28A0092B-C50C-407E-A947-70E740481C1C}">
                <a14:useLocalDpi xmlns:a14="http://schemas.microsoft.com/office/drawing/2010/main" val="0"/>
              </a:ext>
            </a:extLst>
          </a:blip>
          <a:srcRect l="10326" t="14022" r="55320" b="47764"/>
          <a:stretch>
            <a:fillRect/>
          </a:stretch>
        </p:blipFill>
        <p:spPr bwMode="auto">
          <a:xfrm>
            <a:off x="8628207" y="1660534"/>
            <a:ext cx="588941" cy="593637"/>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12" descr="Aurora Borealis Vector Art &amp; Graphics | freevector.com">
            <a:extLst>
              <a:ext uri="{FF2B5EF4-FFF2-40B4-BE49-F238E27FC236}">
                <a16:creationId xmlns:a16="http://schemas.microsoft.com/office/drawing/2014/main" id="{A85E1727-5F16-97EC-E792-01E8634DA08B}"/>
              </a:ext>
            </a:extLst>
          </p:cNvPr>
          <p:cNvPicPr>
            <a:picLocks noChangeAspect="1" noChangeArrowheads="1"/>
          </p:cNvPicPr>
          <p:nvPr/>
        </p:nvPicPr>
        <p:blipFill rotWithShape="1">
          <a:blip r:embed="rId16">
            <a:extLst>
              <a:ext uri="{BEBA8EAE-BF5A-486C-A8C5-ECC9F3942E4B}">
                <a14:imgProps xmlns:a14="http://schemas.microsoft.com/office/drawing/2010/main">
                  <a14:imgLayer r:embed="rId18">
                    <a14:imgEffect>
                      <a14:backgroundRemoval t="17843" b="48414" l="13761" r="41245"/>
                    </a14:imgEffect>
                  </a14:imgLayer>
                </a14:imgProps>
              </a:ext>
              <a:ext uri="{28A0092B-C50C-407E-A947-70E740481C1C}">
                <a14:useLocalDpi xmlns:a14="http://schemas.microsoft.com/office/drawing/2010/main" val="0"/>
              </a:ext>
            </a:extLst>
          </a:blip>
          <a:srcRect l="10326" t="14022" r="55320" b="47764"/>
          <a:stretch>
            <a:fillRect/>
          </a:stretch>
        </p:blipFill>
        <p:spPr bwMode="auto">
          <a:xfrm rot="19197564">
            <a:off x="8253640" y="1487560"/>
            <a:ext cx="621766" cy="626724"/>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extLst>
              <a:ext uri="{FF2B5EF4-FFF2-40B4-BE49-F238E27FC236}">
                <a16:creationId xmlns:a16="http://schemas.microsoft.com/office/drawing/2014/main" id="{69F82320-0CE5-931F-A8DC-5EBB301610E8}"/>
              </a:ext>
            </a:extLst>
          </p:cNvPr>
          <p:cNvSpPr txBox="1"/>
          <p:nvPr/>
        </p:nvSpPr>
        <p:spPr>
          <a:xfrm rot="331617">
            <a:off x="10889769" y="4830966"/>
            <a:ext cx="853119" cy="400110"/>
          </a:xfrm>
          <a:prstGeom prst="rect">
            <a:avLst/>
          </a:prstGeom>
          <a:noFill/>
        </p:spPr>
        <p:txBody>
          <a:bodyPr wrap="none" rtlCol="0">
            <a:spAutoFit/>
          </a:bodyPr>
          <a:lstStyle/>
          <a:p>
            <a:r>
              <a:rPr lang="en-DE" sz="2000" dirty="0"/>
              <a:t>12 km</a:t>
            </a:r>
          </a:p>
        </p:txBody>
      </p:sp>
      <p:sp>
        <p:nvSpPr>
          <p:cNvPr id="47" name="TextBox 46">
            <a:extLst>
              <a:ext uri="{FF2B5EF4-FFF2-40B4-BE49-F238E27FC236}">
                <a16:creationId xmlns:a16="http://schemas.microsoft.com/office/drawing/2014/main" id="{08F7A2F0-93B4-2078-F5BC-AF1F6C9EF560}"/>
              </a:ext>
            </a:extLst>
          </p:cNvPr>
          <p:cNvSpPr txBox="1"/>
          <p:nvPr/>
        </p:nvSpPr>
        <p:spPr>
          <a:xfrm rot="331617">
            <a:off x="10989334" y="3678084"/>
            <a:ext cx="853119" cy="400110"/>
          </a:xfrm>
          <a:prstGeom prst="rect">
            <a:avLst/>
          </a:prstGeom>
          <a:noFill/>
        </p:spPr>
        <p:txBody>
          <a:bodyPr wrap="none" rtlCol="0">
            <a:spAutoFit/>
          </a:bodyPr>
          <a:lstStyle/>
          <a:p>
            <a:r>
              <a:rPr lang="en-DE" sz="2000" dirty="0"/>
              <a:t>50 km</a:t>
            </a:r>
          </a:p>
        </p:txBody>
      </p:sp>
      <p:sp>
        <p:nvSpPr>
          <p:cNvPr id="48" name="TextBox 47">
            <a:extLst>
              <a:ext uri="{FF2B5EF4-FFF2-40B4-BE49-F238E27FC236}">
                <a16:creationId xmlns:a16="http://schemas.microsoft.com/office/drawing/2014/main" id="{95A68923-154A-0D33-01F2-F241029B9940}"/>
              </a:ext>
            </a:extLst>
          </p:cNvPr>
          <p:cNvSpPr txBox="1"/>
          <p:nvPr/>
        </p:nvSpPr>
        <p:spPr>
          <a:xfrm rot="331617">
            <a:off x="11011020" y="2525202"/>
            <a:ext cx="853119" cy="400110"/>
          </a:xfrm>
          <a:prstGeom prst="rect">
            <a:avLst/>
          </a:prstGeom>
          <a:noFill/>
        </p:spPr>
        <p:txBody>
          <a:bodyPr wrap="none" rtlCol="0">
            <a:spAutoFit/>
          </a:bodyPr>
          <a:lstStyle/>
          <a:p>
            <a:r>
              <a:rPr lang="en-DE" sz="2000" dirty="0">
                <a:solidFill>
                  <a:schemeClr val="bg1"/>
                </a:solidFill>
              </a:rPr>
              <a:t>80 km</a:t>
            </a:r>
          </a:p>
        </p:txBody>
      </p:sp>
      <p:sp>
        <p:nvSpPr>
          <p:cNvPr id="49" name="TextBox 48">
            <a:extLst>
              <a:ext uri="{FF2B5EF4-FFF2-40B4-BE49-F238E27FC236}">
                <a16:creationId xmlns:a16="http://schemas.microsoft.com/office/drawing/2014/main" id="{9A3BB336-D1D8-2480-AEA7-80D1CC15B1AD}"/>
              </a:ext>
            </a:extLst>
          </p:cNvPr>
          <p:cNvSpPr txBox="1"/>
          <p:nvPr/>
        </p:nvSpPr>
        <p:spPr>
          <a:xfrm rot="331617">
            <a:off x="10942892" y="1277964"/>
            <a:ext cx="989373" cy="400110"/>
          </a:xfrm>
          <a:prstGeom prst="rect">
            <a:avLst/>
          </a:prstGeom>
          <a:noFill/>
        </p:spPr>
        <p:txBody>
          <a:bodyPr wrap="none" rtlCol="0">
            <a:spAutoFit/>
          </a:bodyPr>
          <a:lstStyle/>
          <a:p>
            <a:r>
              <a:rPr lang="en-DE" sz="2000" dirty="0">
                <a:solidFill>
                  <a:schemeClr val="bg1"/>
                </a:solidFill>
              </a:rPr>
              <a:t>700 km</a:t>
            </a:r>
          </a:p>
        </p:txBody>
      </p:sp>
      <p:sp>
        <p:nvSpPr>
          <p:cNvPr id="50" name="TextBox 49">
            <a:extLst>
              <a:ext uri="{FF2B5EF4-FFF2-40B4-BE49-F238E27FC236}">
                <a16:creationId xmlns:a16="http://schemas.microsoft.com/office/drawing/2014/main" id="{E1925578-AE13-6D98-A397-92A9A6D169C0}"/>
              </a:ext>
            </a:extLst>
          </p:cNvPr>
          <p:cNvSpPr txBox="1"/>
          <p:nvPr/>
        </p:nvSpPr>
        <p:spPr>
          <a:xfrm rot="331617">
            <a:off x="9517742" y="69887"/>
            <a:ext cx="1314784" cy="400110"/>
          </a:xfrm>
          <a:prstGeom prst="rect">
            <a:avLst/>
          </a:prstGeom>
          <a:noFill/>
        </p:spPr>
        <p:txBody>
          <a:bodyPr wrap="none" rtlCol="0">
            <a:spAutoFit/>
          </a:bodyPr>
          <a:lstStyle/>
          <a:p>
            <a:r>
              <a:rPr lang="en-DE" sz="2000" dirty="0">
                <a:solidFill>
                  <a:schemeClr val="bg1"/>
                </a:solidFill>
              </a:rPr>
              <a:t>10 000 km</a:t>
            </a:r>
          </a:p>
        </p:txBody>
      </p:sp>
      <p:sp>
        <p:nvSpPr>
          <p:cNvPr id="53" name="Down Arrow 52">
            <a:extLst>
              <a:ext uri="{FF2B5EF4-FFF2-40B4-BE49-F238E27FC236}">
                <a16:creationId xmlns:a16="http://schemas.microsoft.com/office/drawing/2014/main" id="{BD5C16B5-67FF-7ECC-12C6-1BB52C5F3E85}"/>
              </a:ext>
            </a:extLst>
          </p:cNvPr>
          <p:cNvSpPr/>
          <p:nvPr/>
        </p:nvSpPr>
        <p:spPr>
          <a:xfrm rot="10335502">
            <a:off x="3363895" y="1028738"/>
            <a:ext cx="827164" cy="4422159"/>
          </a:xfrm>
          <a:prstGeom prst="downArrow">
            <a:avLst/>
          </a:prstGeom>
          <a:solidFill>
            <a:schemeClr val="accent5">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DE" dirty="0">
                <a:solidFill>
                  <a:schemeClr val="tx1">
                    <a:lumMod val="95000"/>
                    <a:lumOff val="5000"/>
                  </a:schemeClr>
                </a:solidFill>
              </a:rPr>
              <a:t>Decresing pressure </a:t>
            </a:r>
          </a:p>
        </p:txBody>
      </p:sp>
    </p:spTree>
    <p:extLst>
      <p:ext uri="{BB962C8B-B14F-4D97-AF65-F5344CB8AC3E}">
        <p14:creationId xmlns:p14="http://schemas.microsoft.com/office/powerpoint/2010/main" val="3042762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189C5-8FFB-1118-F680-B6471680ABD8}"/>
              </a:ext>
            </a:extLst>
          </p:cNvPr>
          <p:cNvSpPr>
            <a:spLocks noGrp="1"/>
          </p:cNvSpPr>
          <p:nvPr>
            <p:ph type="title"/>
          </p:nvPr>
        </p:nvSpPr>
        <p:spPr/>
        <p:txBody>
          <a:bodyPr/>
          <a:lstStyle/>
          <a:p>
            <a:r>
              <a:rPr lang="en-DE" dirty="0"/>
              <a:t>Activity 1</a:t>
            </a:r>
          </a:p>
        </p:txBody>
      </p:sp>
      <p:sp>
        <p:nvSpPr>
          <p:cNvPr id="3" name="Content Placeholder 2">
            <a:extLst>
              <a:ext uri="{FF2B5EF4-FFF2-40B4-BE49-F238E27FC236}">
                <a16:creationId xmlns:a16="http://schemas.microsoft.com/office/drawing/2014/main" id="{A3174168-89FE-968A-C9DC-8EF6AFE7FE2F}"/>
              </a:ext>
            </a:extLst>
          </p:cNvPr>
          <p:cNvSpPr>
            <a:spLocks noGrp="1"/>
          </p:cNvSpPr>
          <p:nvPr>
            <p:ph idx="1"/>
          </p:nvPr>
        </p:nvSpPr>
        <p:spPr/>
        <p:txBody>
          <a:bodyPr/>
          <a:lstStyle/>
          <a:p>
            <a:r>
              <a:rPr lang="en-GB" dirty="0"/>
              <a:t>The atmosphere includes a mixture of gases; these gases are redistributed through physical processes, such as wind. Summarise the air compositions from troposphere and to exosphere using the following table </a:t>
            </a:r>
          </a:p>
          <a:p>
            <a:endParaRPr lang="en-DE" dirty="0"/>
          </a:p>
        </p:txBody>
      </p:sp>
      <p:pic>
        <p:nvPicPr>
          <p:cNvPr id="5" name="Picture 4" descr="A grid of white squares&#10;&#10;AI-generated content may be incorrect.">
            <a:extLst>
              <a:ext uri="{FF2B5EF4-FFF2-40B4-BE49-F238E27FC236}">
                <a16:creationId xmlns:a16="http://schemas.microsoft.com/office/drawing/2014/main" id="{F9740FCC-F20C-8F65-BE91-39D9CE7D4EF6}"/>
              </a:ext>
            </a:extLst>
          </p:cNvPr>
          <p:cNvPicPr>
            <a:picLocks noChangeAspect="1"/>
          </p:cNvPicPr>
          <p:nvPr/>
        </p:nvPicPr>
        <p:blipFill>
          <a:blip r:embed="rId2"/>
          <a:stretch>
            <a:fillRect/>
          </a:stretch>
        </p:blipFill>
        <p:spPr>
          <a:xfrm>
            <a:off x="3341623" y="3529103"/>
            <a:ext cx="4816540" cy="3212970"/>
          </a:xfrm>
          <a:prstGeom prst="rect">
            <a:avLst/>
          </a:prstGeom>
        </p:spPr>
      </p:pic>
    </p:spTree>
    <p:extLst>
      <p:ext uri="{BB962C8B-B14F-4D97-AF65-F5344CB8AC3E}">
        <p14:creationId xmlns:p14="http://schemas.microsoft.com/office/powerpoint/2010/main" val="3485044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40511-A252-4D07-7FEF-0A1B9D62305B}"/>
              </a:ext>
            </a:extLst>
          </p:cNvPr>
          <p:cNvSpPr>
            <a:spLocks noGrp="1"/>
          </p:cNvSpPr>
          <p:nvPr>
            <p:ph type="title"/>
          </p:nvPr>
        </p:nvSpPr>
        <p:spPr/>
        <p:txBody>
          <a:bodyPr/>
          <a:lstStyle/>
          <a:p>
            <a:r>
              <a:rPr lang="en-DE" dirty="0"/>
              <a:t>Activity 1 – The air compositions</a:t>
            </a:r>
          </a:p>
        </p:txBody>
      </p:sp>
      <p:graphicFrame>
        <p:nvGraphicFramePr>
          <p:cNvPr id="6" name="Content Placeholder 5">
            <a:extLst>
              <a:ext uri="{FF2B5EF4-FFF2-40B4-BE49-F238E27FC236}">
                <a16:creationId xmlns:a16="http://schemas.microsoft.com/office/drawing/2014/main" id="{906F36D3-C8A3-A09D-4BFE-D3F1CDD42C4A}"/>
              </a:ext>
            </a:extLst>
          </p:cNvPr>
          <p:cNvGraphicFramePr>
            <a:graphicFrameLocks noGrp="1"/>
          </p:cNvGraphicFramePr>
          <p:nvPr>
            <p:ph idx="1"/>
            <p:extLst>
              <p:ext uri="{D42A27DB-BD31-4B8C-83A1-F6EECF244321}">
                <p14:modId xmlns:p14="http://schemas.microsoft.com/office/powerpoint/2010/main" val="1019248814"/>
              </p:ext>
            </p:extLst>
          </p:nvPr>
        </p:nvGraphicFramePr>
        <p:xfrm>
          <a:off x="309568" y="1292542"/>
          <a:ext cx="11638598" cy="4806870"/>
        </p:xfrm>
        <a:graphic>
          <a:graphicData uri="http://schemas.openxmlformats.org/drawingml/2006/table">
            <a:tbl>
              <a:tblPr firstRow="1" firstCol="1" bandRow="1">
                <a:tableStyleId>{5C22544A-7EE6-4342-B048-85BDC9FD1C3A}</a:tableStyleId>
              </a:tblPr>
              <a:tblGrid>
                <a:gridCol w="747072">
                  <a:extLst>
                    <a:ext uri="{9D8B030D-6E8A-4147-A177-3AD203B41FA5}">
                      <a16:colId xmlns:a16="http://schemas.microsoft.com/office/drawing/2014/main" val="3825075627"/>
                    </a:ext>
                  </a:extLst>
                </a:gridCol>
                <a:gridCol w="1686560">
                  <a:extLst>
                    <a:ext uri="{9D8B030D-6E8A-4147-A177-3AD203B41FA5}">
                      <a16:colId xmlns:a16="http://schemas.microsoft.com/office/drawing/2014/main" val="1357023929"/>
                    </a:ext>
                  </a:extLst>
                </a:gridCol>
                <a:gridCol w="1032256">
                  <a:extLst>
                    <a:ext uri="{9D8B030D-6E8A-4147-A177-3AD203B41FA5}">
                      <a16:colId xmlns:a16="http://schemas.microsoft.com/office/drawing/2014/main" val="1904407101"/>
                    </a:ext>
                  </a:extLst>
                </a:gridCol>
                <a:gridCol w="1032256">
                  <a:extLst>
                    <a:ext uri="{9D8B030D-6E8A-4147-A177-3AD203B41FA5}">
                      <a16:colId xmlns:a16="http://schemas.microsoft.com/office/drawing/2014/main" val="377578691"/>
                    </a:ext>
                  </a:extLst>
                </a:gridCol>
                <a:gridCol w="1032256">
                  <a:extLst>
                    <a:ext uri="{9D8B030D-6E8A-4147-A177-3AD203B41FA5}">
                      <a16:colId xmlns:a16="http://schemas.microsoft.com/office/drawing/2014/main" val="476014857"/>
                    </a:ext>
                  </a:extLst>
                </a:gridCol>
                <a:gridCol w="1032256">
                  <a:extLst>
                    <a:ext uri="{9D8B030D-6E8A-4147-A177-3AD203B41FA5}">
                      <a16:colId xmlns:a16="http://schemas.microsoft.com/office/drawing/2014/main" val="356932217"/>
                    </a:ext>
                  </a:extLst>
                </a:gridCol>
                <a:gridCol w="1032256">
                  <a:extLst>
                    <a:ext uri="{9D8B030D-6E8A-4147-A177-3AD203B41FA5}">
                      <a16:colId xmlns:a16="http://schemas.microsoft.com/office/drawing/2014/main" val="2223766821"/>
                    </a:ext>
                  </a:extLst>
                </a:gridCol>
                <a:gridCol w="2021843">
                  <a:extLst>
                    <a:ext uri="{9D8B030D-6E8A-4147-A177-3AD203B41FA5}">
                      <a16:colId xmlns:a16="http://schemas.microsoft.com/office/drawing/2014/main" val="21187101"/>
                    </a:ext>
                  </a:extLst>
                </a:gridCol>
                <a:gridCol w="2021843">
                  <a:extLst>
                    <a:ext uri="{9D8B030D-6E8A-4147-A177-3AD203B41FA5}">
                      <a16:colId xmlns:a16="http://schemas.microsoft.com/office/drawing/2014/main" val="3634667668"/>
                    </a:ext>
                  </a:extLst>
                </a:gridCol>
              </a:tblGrid>
              <a:tr h="321885">
                <a:tc rowSpan="2">
                  <a:txBody>
                    <a:bodyPr/>
                    <a:lstStyle/>
                    <a:p>
                      <a:pPr algn="ctr">
                        <a:lnSpc>
                          <a:spcPct val="115000"/>
                        </a:lnSpc>
                        <a:spcAft>
                          <a:spcPts val="800"/>
                        </a:spcAft>
                        <a:buNone/>
                      </a:pPr>
                      <a:r>
                        <a:rPr lang="en-DE" sz="1100" kern="0" dirty="0">
                          <a:effectLst/>
                        </a:rPr>
                        <a:t>Altitude </a:t>
                      </a:r>
                      <a:r>
                        <a:rPr lang="en-DE" sz="1600" kern="0" dirty="0">
                          <a:effectLst/>
                        </a:rPr>
                        <a:t>(km)</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rowSpan="2">
                  <a:txBody>
                    <a:bodyPr/>
                    <a:lstStyle/>
                    <a:p>
                      <a:pPr algn="ctr">
                        <a:lnSpc>
                          <a:spcPct val="115000"/>
                        </a:lnSpc>
                        <a:spcAft>
                          <a:spcPts val="800"/>
                        </a:spcAft>
                        <a:buNone/>
                      </a:pPr>
                      <a:r>
                        <a:rPr lang="en-DE" sz="1600" kern="0" dirty="0">
                          <a:effectLst/>
                        </a:rPr>
                        <a:t>Name of layer</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gridSpan="7">
                  <a:txBody>
                    <a:bodyPr/>
                    <a:lstStyle/>
                    <a:p>
                      <a:pPr algn="ctr">
                        <a:lnSpc>
                          <a:spcPct val="115000"/>
                        </a:lnSpc>
                        <a:spcAft>
                          <a:spcPts val="800"/>
                        </a:spcAft>
                        <a:buNone/>
                      </a:pPr>
                      <a:r>
                        <a:rPr lang="en-DE" sz="1600" kern="0" dirty="0">
                          <a:effectLst/>
                        </a:rPr>
                        <a:t>Gasses present</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hMerge="1">
                  <a:txBody>
                    <a:bodyPr/>
                    <a:lstStyle/>
                    <a:p>
                      <a:endParaRPr lang="en-DE"/>
                    </a:p>
                  </a:txBody>
                  <a:tcPr/>
                </a:tc>
                <a:tc hMerge="1">
                  <a:txBody>
                    <a:bodyPr/>
                    <a:lstStyle/>
                    <a:p>
                      <a:endParaRPr lang="en-DE"/>
                    </a:p>
                  </a:txBody>
                  <a:tcPr/>
                </a:tc>
                <a:tc hMerge="1">
                  <a:txBody>
                    <a:bodyPr/>
                    <a:lstStyle/>
                    <a:p>
                      <a:endParaRPr lang="en-DE"/>
                    </a:p>
                  </a:txBody>
                  <a:tcPr/>
                </a:tc>
                <a:tc hMerge="1">
                  <a:txBody>
                    <a:bodyPr/>
                    <a:lstStyle/>
                    <a:p>
                      <a:endParaRPr lang="en-DE"/>
                    </a:p>
                  </a:txBody>
                  <a:tcPr/>
                </a:tc>
                <a:tc hMerge="1">
                  <a:txBody>
                    <a:bodyPr/>
                    <a:lstStyle/>
                    <a:p>
                      <a:endParaRPr lang="en-DE"/>
                    </a:p>
                  </a:txBody>
                  <a:tcPr/>
                </a:tc>
                <a:tc hMerge="1">
                  <a:txBody>
                    <a:bodyPr/>
                    <a:lstStyle/>
                    <a:p>
                      <a:endParaRPr lang="en-DE"/>
                    </a:p>
                  </a:txBody>
                  <a:tcPr/>
                </a:tc>
                <a:extLst>
                  <a:ext uri="{0D108BD9-81ED-4DB2-BD59-A6C34878D82A}">
                    <a16:rowId xmlns:a16="http://schemas.microsoft.com/office/drawing/2014/main" val="3185557990"/>
                  </a:ext>
                </a:extLst>
              </a:tr>
              <a:tr h="321979">
                <a:tc vMerge="1">
                  <a:txBody>
                    <a:bodyPr/>
                    <a:lstStyle/>
                    <a:p>
                      <a:endParaRPr lang="en-DE"/>
                    </a:p>
                  </a:txBody>
                  <a:tcPr/>
                </a:tc>
                <a:tc vMerge="1">
                  <a:txBody>
                    <a:bodyPr/>
                    <a:lstStyle/>
                    <a:p>
                      <a:endParaRPr lang="en-DE"/>
                    </a:p>
                  </a:txBody>
                  <a:tcPr/>
                </a:tc>
                <a:tc>
                  <a:txBody>
                    <a:bodyPr/>
                    <a:lstStyle/>
                    <a:p>
                      <a:pPr algn="ctr">
                        <a:lnSpc>
                          <a:spcPct val="115000"/>
                        </a:lnSpc>
                        <a:spcAft>
                          <a:spcPts val="800"/>
                        </a:spcAft>
                        <a:buNone/>
                      </a:pPr>
                      <a:r>
                        <a:rPr lang="en-DE" sz="1600" kern="0" dirty="0">
                          <a:effectLst/>
                        </a:rPr>
                        <a:t>N₂ (%)</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en-DE" sz="1600" kern="0">
                          <a:effectLst/>
                        </a:rPr>
                        <a:t>O₂ (%)</a:t>
                      </a:r>
                      <a:endParaRPr lang="en-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en-DE" sz="1600" kern="0">
                          <a:effectLst/>
                        </a:rPr>
                        <a:t>CO₂ (%)</a:t>
                      </a:r>
                      <a:endParaRPr lang="en-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en-DE" sz="1600" kern="0">
                          <a:effectLst/>
                        </a:rPr>
                        <a:t>O₃ (%)</a:t>
                      </a:r>
                      <a:endParaRPr lang="en-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en-DE" sz="1600" kern="0">
                          <a:effectLst/>
                        </a:rPr>
                        <a:t>H₂O (g)</a:t>
                      </a:r>
                      <a:endParaRPr lang="en-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en-DE" sz="1100" kern="0" dirty="0">
                          <a:effectLst/>
                        </a:rPr>
                        <a:t>Other pollutants</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en-DE" sz="1100" kern="0">
                          <a:effectLst/>
                        </a:rPr>
                        <a:t>Other traces</a:t>
                      </a:r>
                      <a:endParaRPr lang="en-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71342703"/>
                  </a:ext>
                </a:extLst>
              </a:tr>
              <a:tr h="1197512">
                <a:tc>
                  <a:txBody>
                    <a:bodyPr/>
                    <a:lstStyle/>
                    <a:p>
                      <a:pPr algn="ctr">
                        <a:lnSpc>
                          <a:spcPct val="115000"/>
                        </a:lnSpc>
                        <a:spcAft>
                          <a:spcPts val="800"/>
                        </a:spcAft>
                        <a:buNone/>
                      </a:pPr>
                      <a:r>
                        <a:rPr lang="en-DE" sz="1600" kern="0" dirty="0">
                          <a:effectLst/>
                        </a:rPr>
                        <a:t>0–12</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en-DE" sz="1600" kern="0" dirty="0">
                          <a:effectLst/>
                        </a:rPr>
                        <a:t>Troposphere</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dirty="0">
                          <a:effectLst/>
                        </a:rPr>
                        <a:t>78</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dirty="0">
                          <a:effectLst/>
                        </a:rPr>
                        <a:t>21</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dirty="0">
                          <a:effectLst/>
                        </a:rPr>
                        <a:t>0.04</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dirty="0">
                          <a:effectLst/>
                        </a:rPr>
                        <a:t>0.000004</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a:effectLst/>
                        </a:rPr>
                        <a:t>0–4</a:t>
                      </a:r>
                      <a:endParaRPr lang="en-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dirty="0">
                          <a:effectLst/>
                        </a:rPr>
                        <a:t>Smoke, dust, pollutants from humans</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a:effectLst/>
                        </a:rPr>
                        <a:t>Argon ~0.93%, Ne, He, CH₄, Kr, Xe</a:t>
                      </a:r>
                      <a:endParaRPr lang="en-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197692360"/>
                  </a:ext>
                </a:extLst>
              </a:tr>
              <a:tr h="1436129">
                <a:tc>
                  <a:txBody>
                    <a:bodyPr/>
                    <a:lstStyle/>
                    <a:p>
                      <a:pPr algn="ctr">
                        <a:lnSpc>
                          <a:spcPct val="115000"/>
                        </a:lnSpc>
                        <a:spcAft>
                          <a:spcPts val="800"/>
                        </a:spcAft>
                        <a:buNone/>
                      </a:pPr>
                      <a:r>
                        <a:rPr lang="en-DE" sz="1600" kern="0" dirty="0">
                          <a:effectLst/>
                        </a:rPr>
                        <a:t>12–50</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en-DE" sz="1600" kern="0" dirty="0">
                          <a:effectLst/>
                        </a:rPr>
                        <a:t>Stratosphere</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dirty="0">
                          <a:effectLst/>
                        </a:rPr>
                        <a:t>78</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a:effectLst/>
                        </a:rPr>
                        <a:t>21</a:t>
                      </a:r>
                      <a:endParaRPr lang="en-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dirty="0">
                          <a:effectLst/>
                        </a:rPr>
                        <a:t>0.04</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dirty="0">
                          <a:effectLst/>
                        </a:rPr>
                        <a:t>0.001–0.01 (ozone layer)</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dirty="0">
                          <a:effectLst/>
                        </a:rPr>
                        <a:t>Very low</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dirty="0">
                          <a:effectLst/>
                        </a:rPr>
                        <a:t>Volcanic ash, pollutants from stratospheric injection</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a:effectLst/>
                        </a:rPr>
                        <a:t>Argon, Ne, He</a:t>
                      </a:r>
                      <a:endParaRPr lang="en-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791534112"/>
                  </a:ext>
                </a:extLst>
              </a:tr>
              <a:tr h="481663">
                <a:tc>
                  <a:txBody>
                    <a:bodyPr/>
                    <a:lstStyle/>
                    <a:p>
                      <a:pPr algn="ctr">
                        <a:lnSpc>
                          <a:spcPct val="115000"/>
                        </a:lnSpc>
                        <a:spcAft>
                          <a:spcPts val="800"/>
                        </a:spcAft>
                        <a:buNone/>
                      </a:pPr>
                      <a:r>
                        <a:rPr lang="en-DE" sz="1600" kern="0" dirty="0">
                          <a:effectLst/>
                        </a:rPr>
                        <a:t>50–85</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en-DE" sz="1600" kern="0" dirty="0">
                          <a:effectLst/>
                        </a:rPr>
                        <a:t>Mesosphere</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a:effectLst/>
                        </a:rPr>
                        <a:t>78</a:t>
                      </a:r>
                      <a:endParaRPr lang="en-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a:effectLst/>
                        </a:rPr>
                        <a:t>21</a:t>
                      </a:r>
                      <a:endParaRPr lang="en-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a:effectLst/>
                        </a:rPr>
                        <a:t>0.04</a:t>
                      </a:r>
                      <a:endParaRPr lang="en-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dirty="0">
                          <a:effectLst/>
                        </a:rPr>
                        <a:t>Very low</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dirty="0">
                          <a:effectLst/>
                        </a:rPr>
                        <a:t>Negligible</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dirty="0">
                          <a:effectLst/>
                        </a:rPr>
                        <a:t>Meteor dust</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a:effectLst/>
                        </a:rPr>
                        <a:t>Argon, He, Ne</a:t>
                      </a:r>
                      <a:endParaRPr lang="en-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560288511"/>
                  </a:ext>
                </a:extLst>
              </a:tr>
              <a:tr h="481663">
                <a:tc>
                  <a:txBody>
                    <a:bodyPr/>
                    <a:lstStyle/>
                    <a:p>
                      <a:pPr algn="ctr">
                        <a:lnSpc>
                          <a:spcPct val="115000"/>
                        </a:lnSpc>
                        <a:spcAft>
                          <a:spcPts val="800"/>
                        </a:spcAft>
                        <a:buNone/>
                      </a:pPr>
                      <a:r>
                        <a:rPr lang="en-DE" sz="1600" kern="0" dirty="0">
                          <a:effectLst/>
                        </a:rPr>
                        <a:t>85–600</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en-DE" sz="1600" kern="0" dirty="0">
                          <a:effectLst/>
                        </a:rPr>
                        <a:t>Thermosphere</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a:effectLst/>
                        </a:rPr>
                        <a:t>50–70 (lower)</a:t>
                      </a:r>
                      <a:endParaRPr lang="en-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a:effectLst/>
                        </a:rPr>
                        <a:t>20–30 (lower)</a:t>
                      </a:r>
                      <a:endParaRPr lang="en-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a:effectLst/>
                        </a:rPr>
                        <a:t>&lt;0.04</a:t>
                      </a:r>
                      <a:endParaRPr lang="en-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dirty="0">
                          <a:effectLst/>
                        </a:rPr>
                        <a:t>Very low</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dirty="0">
                          <a:effectLst/>
                        </a:rPr>
                        <a:t>Negligible</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dirty="0">
                          <a:effectLst/>
                        </a:rPr>
                        <a:t>Very low</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a:effectLst/>
                        </a:rPr>
                        <a:t>Atomic O, He, H</a:t>
                      </a:r>
                      <a:endParaRPr lang="en-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716264274"/>
                  </a:ext>
                </a:extLst>
              </a:tr>
              <a:tr h="481663">
                <a:tc>
                  <a:txBody>
                    <a:bodyPr/>
                    <a:lstStyle/>
                    <a:p>
                      <a:pPr algn="ctr">
                        <a:lnSpc>
                          <a:spcPct val="115000"/>
                        </a:lnSpc>
                        <a:spcAft>
                          <a:spcPts val="800"/>
                        </a:spcAft>
                        <a:buNone/>
                      </a:pPr>
                      <a:r>
                        <a:rPr lang="en-DE" sz="1600" kern="0" dirty="0">
                          <a:effectLst/>
                        </a:rPr>
                        <a:t>600+</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en-DE" sz="1600" kern="0" dirty="0">
                          <a:effectLst/>
                        </a:rPr>
                        <a:t>Exosphere</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a:effectLst/>
                        </a:rPr>
                        <a:t>Trace</a:t>
                      </a:r>
                      <a:endParaRPr lang="en-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a:effectLst/>
                        </a:rPr>
                        <a:t>Trace</a:t>
                      </a:r>
                      <a:endParaRPr lang="en-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a:effectLst/>
                        </a:rPr>
                        <a:t>Trace</a:t>
                      </a:r>
                      <a:endParaRPr lang="en-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dirty="0">
                          <a:effectLst/>
                        </a:rPr>
                        <a:t>Negligible</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dirty="0">
                          <a:effectLst/>
                        </a:rPr>
                        <a:t>Negligible</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dirty="0">
                          <a:effectLst/>
                        </a:rPr>
                        <a:t>Almost none</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DE" sz="1600" kern="0" dirty="0">
                          <a:effectLst/>
                        </a:rPr>
                        <a:t>H, He dominate</a:t>
                      </a:r>
                      <a:endParaRPr lang="en-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447266488"/>
                  </a:ext>
                </a:extLst>
              </a:tr>
            </a:tbl>
          </a:graphicData>
        </a:graphic>
      </p:graphicFrame>
    </p:spTree>
    <p:extLst>
      <p:ext uri="{BB962C8B-B14F-4D97-AF65-F5344CB8AC3E}">
        <p14:creationId xmlns:p14="http://schemas.microsoft.com/office/powerpoint/2010/main" val="2584607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51C18-450A-4317-7405-D3DC062F604C}"/>
              </a:ext>
            </a:extLst>
          </p:cNvPr>
          <p:cNvSpPr>
            <a:spLocks noGrp="1"/>
          </p:cNvSpPr>
          <p:nvPr>
            <p:ph type="title"/>
          </p:nvPr>
        </p:nvSpPr>
        <p:spPr/>
        <p:txBody>
          <a:bodyPr/>
          <a:lstStyle/>
          <a:p>
            <a:r>
              <a:rPr lang="en-DE" dirty="0"/>
              <a:t>Change in P and T </a:t>
            </a:r>
          </a:p>
        </p:txBody>
      </p:sp>
      <p:pic>
        <p:nvPicPr>
          <p:cNvPr id="3076" name="Picture 4" descr="Diagram of the vertical structure of the Earth's atmosphere.">
            <a:extLst>
              <a:ext uri="{FF2B5EF4-FFF2-40B4-BE49-F238E27FC236}">
                <a16:creationId xmlns:a16="http://schemas.microsoft.com/office/drawing/2014/main" id="{223961AA-74B1-B007-3D2F-99E847CA53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2927" y="1295752"/>
            <a:ext cx="7788434" cy="5562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207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AABE0-F898-7F52-AD8A-55F5D2B00C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5CF359-0365-F261-AE2F-F5518F2209B9}"/>
              </a:ext>
            </a:extLst>
          </p:cNvPr>
          <p:cNvSpPr>
            <a:spLocks noGrp="1"/>
          </p:cNvSpPr>
          <p:nvPr>
            <p:ph type="title"/>
          </p:nvPr>
        </p:nvSpPr>
        <p:spPr/>
        <p:txBody>
          <a:bodyPr/>
          <a:lstStyle/>
          <a:p>
            <a:r>
              <a:rPr lang="en-DE" dirty="0"/>
              <a:t>The Earth’s Atmosphere</a:t>
            </a:r>
          </a:p>
        </p:txBody>
      </p:sp>
      <p:sp>
        <p:nvSpPr>
          <p:cNvPr id="3" name="Content Placeholder 2">
            <a:extLst>
              <a:ext uri="{FF2B5EF4-FFF2-40B4-BE49-F238E27FC236}">
                <a16:creationId xmlns:a16="http://schemas.microsoft.com/office/drawing/2014/main" id="{4A402A62-7BAD-A7BC-4F98-21BD82919627}"/>
              </a:ext>
            </a:extLst>
          </p:cNvPr>
          <p:cNvSpPr>
            <a:spLocks noGrp="1"/>
          </p:cNvSpPr>
          <p:nvPr>
            <p:ph idx="1"/>
          </p:nvPr>
        </p:nvSpPr>
        <p:spPr/>
        <p:txBody>
          <a:bodyPr>
            <a:normAutofit/>
          </a:bodyPr>
          <a:lstStyle/>
          <a:p>
            <a:r>
              <a:rPr lang="en-GB" b="1" dirty="0"/>
              <a:t>Altitude and life processes</a:t>
            </a:r>
            <a:r>
              <a:rPr lang="en-GB" dirty="0"/>
              <a:t>:</a:t>
            </a:r>
          </a:p>
          <a:p>
            <a:pPr lvl="1"/>
            <a:r>
              <a:rPr lang="en-GB" dirty="0"/>
              <a:t>Atmosphere extends ~1,100 km above Earth’s surface.</a:t>
            </a:r>
          </a:p>
          <a:p>
            <a:pPr lvl="1"/>
            <a:r>
              <a:rPr lang="en-GB" dirty="0"/>
              <a:t>Most life-relevant processes occur in the troposphere (0–10 km) and stratosphere (10–50 km), e.g., ozone formation and cloud development.</a:t>
            </a:r>
          </a:p>
          <a:p>
            <a:r>
              <a:rPr lang="en-GB" b="1" dirty="0"/>
              <a:t>Geological changes</a:t>
            </a:r>
          </a:p>
          <a:p>
            <a:pPr lvl="1"/>
            <a:r>
              <a:rPr lang="en-GB" dirty="0"/>
              <a:t>Atmospheric composition has fluctuated significantly over geological timescales, affecting ecosystems and living organisms.</a:t>
            </a:r>
          </a:p>
          <a:p>
            <a:endParaRPr lang="en-DE" dirty="0"/>
          </a:p>
        </p:txBody>
      </p:sp>
    </p:spTree>
    <p:extLst>
      <p:ext uri="{BB962C8B-B14F-4D97-AF65-F5344CB8AC3E}">
        <p14:creationId xmlns:p14="http://schemas.microsoft.com/office/powerpoint/2010/main" val="8836253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659D3-5811-6FE9-5735-D733E9FEE475}"/>
              </a:ext>
            </a:extLst>
          </p:cNvPr>
          <p:cNvSpPr>
            <a:spLocks noGrp="1"/>
          </p:cNvSpPr>
          <p:nvPr>
            <p:ph type="title"/>
          </p:nvPr>
        </p:nvSpPr>
        <p:spPr/>
        <p:txBody>
          <a:bodyPr/>
          <a:lstStyle/>
          <a:p>
            <a:r>
              <a:rPr lang="en-GB" dirty="0"/>
              <a:t>The Atmosphere as a Dynamic system</a:t>
            </a:r>
            <a:endParaRPr lang="en-DE" dirty="0"/>
          </a:p>
        </p:txBody>
      </p:sp>
      <p:sp>
        <p:nvSpPr>
          <p:cNvPr id="3" name="Content Placeholder 2">
            <a:extLst>
              <a:ext uri="{FF2B5EF4-FFF2-40B4-BE49-F238E27FC236}">
                <a16:creationId xmlns:a16="http://schemas.microsoft.com/office/drawing/2014/main" id="{483DDFBB-7FBC-A143-E250-868DB1D9082C}"/>
              </a:ext>
            </a:extLst>
          </p:cNvPr>
          <p:cNvSpPr>
            <a:spLocks noGrp="1"/>
          </p:cNvSpPr>
          <p:nvPr>
            <p:ph idx="1"/>
          </p:nvPr>
        </p:nvSpPr>
        <p:spPr/>
        <p:txBody>
          <a:bodyPr/>
          <a:lstStyle/>
          <a:p>
            <a:r>
              <a:rPr lang="en-GB" dirty="0"/>
              <a:t>Contains inputs, outputs, storages, and flows that regulate energy and matter.</a:t>
            </a:r>
          </a:p>
          <a:p>
            <a:endParaRPr lang="en-GB" dirty="0"/>
          </a:p>
          <a:p>
            <a:r>
              <a:rPr lang="en-GB" dirty="0"/>
              <a:t>Activity 2</a:t>
            </a:r>
          </a:p>
          <a:p>
            <a:pPr lvl="1"/>
            <a:r>
              <a:rPr lang="en-GB" dirty="0"/>
              <a:t>Draw a system diagram showing 2 flows and 2 transformations in the atmosphere </a:t>
            </a:r>
          </a:p>
          <a:p>
            <a:pPr marL="0" indent="0">
              <a:buNone/>
            </a:pPr>
            <a:endParaRPr lang="en-DE" dirty="0"/>
          </a:p>
        </p:txBody>
      </p:sp>
    </p:spTree>
    <p:extLst>
      <p:ext uri="{BB962C8B-B14F-4D97-AF65-F5344CB8AC3E}">
        <p14:creationId xmlns:p14="http://schemas.microsoft.com/office/powerpoint/2010/main" val="490522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B2B7A-8F56-181E-D710-EDD8FF35A4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C80B61-1600-4AB1-8422-EB11FD37AF9B}"/>
              </a:ext>
            </a:extLst>
          </p:cNvPr>
          <p:cNvSpPr>
            <a:spLocks noGrp="1"/>
          </p:cNvSpPr>
          <p:nvPr>
            <p:ph type="title"/>
          </p:nvPr>
        </p:nvSpPr>
        <p:spPr/>
        <p:txBody>
          <a:bodyPr/>
          <a:lstStyle/>
          <a:p>
            <a:r>
              <a:rPr lang="en-DE" dirty="0"/>
              <a:t>Redistribution of air and heat</a:t>
            </a:r>
          </a:p>
        </p:txBody>
      </p:sp>
      <p:sp>
        <p:nvSpPr>
          <p:cNvPr id="4" name="Content Placeholder 3">
            <a:extLst>
              <a:ext uri="{FF2B5EF4-FFF2-40B4-BE49-F238E27FC236}">
                <a16:creationId xmlns:a16="http://schemas.microsoft.com/office/drawing/2014/main" id="{BB4F2C22-1639-53AC-A30C-9A5C75A42013}"/>
              </a:ext>
            </a:extLst>
          </p:cNvPr>
          <p:cNvSpPr>
            <a:spLocks noGrp="1"/>
          </p:cNvSpPr>
          <p:nvPr>
            <p:ph idx="1"/>
          </p:nvPr>
        </p:nvSpPr>
        <p:spPr/>
        <p:txBody>
          <a:bodyPr>
            <a:normAutofit fontScale="62500" lnSpcReduction="20000"/>
          </a:bodyPr>
          <a:lstStyle/>
          <a:p>
            <a:pPr>
              <a:buNone/>
            </a:pPr>
            <a:r>
              <a:rPr lang="en-GB" b="1" dirty="0"/>
              <a:t>Energy sources for Earth:</a:t>
            </a:r>
            <a:endParaRPr lang="en-GB" dirty="0"/>
          </a:p>
          <a:p>
            <a:r>
              <a:rPr lang="en-GB" dirty="0"/>
              <a:t>Primary: solar radiation (insolation).</a:t>
            </a:r>
          </a:p>
          <a:p>
            <a:r>
              <a:rPr lang="en-GB" dirty="0"/>
              <a:t>Local sources:</a:t>
            </a:r>
          </a:p>
          <a:p>
            <a:pPr marL="742950" lvl="1" indent="-285750"/>
            <a:r>
              <a:rPr lang="en-GB" dirty="0"/>
              <a:t>Urban heat islands (localized warming).</a:t>
            </a:r>
          </a:p>
          <a:p>
            <a:pPr marL="742950" lvl="1" indent="-285750"/>
            <a:r>
              <a:rPr lang="en-GB" dirty="0"/>
              <a:t>Geothermal heat in tectonically active areas or thin lithosphere regions.</a:t>
            </a:r>
          </a:p>
          <a:p>
            <a:pPr>
              <a:buNone/>
            </a:pPr>
            <a:r>
              <a:rPr lang="en-GB" b="1" dirty="0"/>
              <a:t>Driver of atmospheric circulation:</a:t>
            </a:r>
            <a:endParaRPr lang="en-GB" dirty="0"/>
          </a:p>
          <a:p>
            <a:r>
              <a:rPr lang="en-GB" dirty="0"/>
              <a:t>Unequal solar heating across latitudes.</a:t>
            </a:r>
          </a:p>
          <a:p>
            <a:r>
              <a:rPr lang="en-GB" dirty="0"/>
              <a:t>Energy surplus between ~38°S and 38°N; energy deficit at higher latitudes.</a:t>
            </a:r>
          </a:p>
          <a:p>
            <a:r>
              <a:rPr lang="en-GB" dirty="0"/>
              <a:t>Energy transported from low to high latitudes to restore equilibrium.</a:t>
            </a:r>
          </a:p>
          <a:p>
            <a:pPr>
              <a:buNone/>
            </a:pPr>
            <a:r>
              <a:rPr lang="en-GB" b="1" dirty="0"/>
              <a:t>Link between air circulation and pressure:</a:t>
            </a:r>
            <a:endParaRPr lang="en-GB" dirty="0"/>
          </a:p>
          <a:p>
            <a:r>
              <a:rPr lang="en-GB" dirty="0"/>
              <a:t>Surface air converges into low-pressure regions → rises → diverges at tropopause.</a:t>
            </a:r>
          </a:p>
          <a:p>
            <a:r>
              <a:rPr lang="en-GB" dirty="0"/>
              <a:t>High-altitude convergence → air descends → surface high pressure → diverges outward.</a:t>
            </a:r>
          </a:p>
          <a:p>
            <a:r>
              <a:rPr lang="en-GB" dirty="0"/>
              <a:t>Global wind patterns shaped by spatial distribution of pressure systems and seasonal Sun movement.</a:t>
            </a:r>
          </a:p>
        </p:txBody>
      </p:sp>
    </p:spTree>
    <p:extLst>
      <p:ext uri="{BB962C8B-B14F-4D97-AF65-F5344CB8AC3E}">
        <p14:creationId xmlns:p14="http://schemas.microsoft.com/office/powerpoint/2010/main" val="4194686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39211-66B3-4603-4AAA-A7ED92E9C0CC}"/>
              </a:ext>
            </a:extLst>
          </p:cNvPr>
          <p:cNvSpPr>
            <a:spLocks noGrp="1"/>
          </p:cNvSpPr>
          <p:nvPr>
            <p:ph type="title"/>
          </p:nvPr>
        </p:nvSpPr>
        <p:spPr/>
        <p:txBody>
          <a:bodyPr/>
          <a:lstStyle/>
          <a:p>
            <a:r>
              <a:rPr lang="en-DE" dirty="0"/>
              <a:t>Redistribution of air and heat</a:t>
            </a:r>
          </a:p>
        </p:txBody>
      </p:sp>
      <p:sp>
        <p:nvSpPr>
          <p:cNvPr id="3" name="Content Placeholder 2">
            <a:extLst>
              <a:ext uri="{FF2B5EF4-FFF2-40B4-BE49-F238E27FC236}">
                <a16:creationId xmlns:a16="http://schemas.microsoft.com/office/drawing/2014/main" id="{1197D0D9-7293-D907-DCC3-634691E55DEB}"/>
              </a:ext>
            </a:extLst>
          </p:cNvPr>
          <p:cNvSpPr>
            <a:spLocks noGrp="1"/>
          </p:cNvSpPr>
          <p:nvPr>
            <p:ph idx="1"/>
          </p:nvPr>
        </p:nvSpPr>
        <p:spPr/>
        <p:txBody>
          <a:bodyPr>
            <a:normAutofit lnSpcReduction="10000"/>
          </a:bodyPr>
          <a:lstStyle/>
          <a:p>
            <a:r>
              <a:rPr lang="en-GB" dirty="0"/>
              <a:t>Heat and pollutants are transported globally via atmospheric circulation.</a:t>
            </a:r>
          </a:p>
          <a:p>
            <a:r>
              <a:rPr lang="en-GB" dirty="0"/>
              <a:t>Water vapour content (relative humidity) varies spatially and temporally, influencing weather systems.</a:t>
            </a:r>
          </a:p>
          <a:p>
            <a:r>
              <a:rPr lang="en-GB" dirty="0"/>
              <a:t>Heat redistribution occurs through tricellular circulation and atmospheric-oceanic interactions.</a:t>
            </a:r>
          </a:p>
          <a:p>
            <a:r>
              <a:rPr lang="en-GB" dirty="0"/>
              <a:t>Global circulation is driven by uneven solar radiation:</a:t>
            </a:r>
          </a:p>
          <a:p>
            <a:pPr lvl="1"/>
            <a:r>
              <a:rPr lang="en-GB" dirty="0"/>
              <a:t>Equator receives maximum solar energy.</a:t>
            </a:r>
          </a:p>
          <a:p>
            <a:pPr lvl="1"/>
            <a:r>
              <a:rPr lang="en-GB" dirty="0"/>
              <a:t>Poles receive less energy, amplified by reflective ice and snow.</a:t>
            </a:r>
          </a:p>
          <a:p>
            <a:pPr lvl="1"/>
            <a:r>
              <a:rPr lang="en-GB" dirty="0"/>
              <a:t>Circulation prevents extreme temperatures: without it, equatorial regions would be too hot and polar regions too cold.</a:t>
            </a:r>
          </a:p>
          <a:p>
            <a:endParaRPr lang="en-DE" dirty="0"/>
          </a:p>
        </p:txBody>
      </p:sp>
    </p:spTree>
    <p:extLst>
      <p:ext uri="{BB962C8B-B14F-4D97-AF65-F5344CB8AC3E}">
        <p14:creationId xmlns:p14="http://schemas.microsoft.com/office/powerpoint/2010/main" val="673982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304E5-4E28-B814-4435-430F444A35AA}"/>
              </a:ext>
            </a:extLst>
          </p:cNvPr>
          <p:cNvSpPr>
            <a:spLocks noGrp="1"/>
          </p:cNvSpPr>
          <p:nvPr>
            <p:ph type="title"/>
          </p:nvPr>
        </p:nvSpPr>
        <p:spPr/>
        <p:txBody>
          <a:bodyPr/>
          <a:lstStyle/>
          <a:p>
            <a:r>
              <a:rPr lang="en-DE" dirty="0"/>
              <a:t>Activty 3</a:t>
            </a:r>
          </a:p>
        </p:txBody>
      </p:sp>
      <p:pic>
        <p:nvPicPr>
          <p:cNvPr id="5" name="Content Placeholder 4" descr="A screenshot of a computer&#10;&#10;AI-generated content may be incorrect.">
            <a:extLst>
              <a:ext uri="{FF2B5EF4-FFF2-40B4-BE49-F238E27FC236}">
                <a16:creationId xmlns:a16="http://schemas.microsoft.com/office/drawing/2014/main" id="{DA09ECC5-4C40-C754-1E63-8D158DDCB241}"/>
              </a:ext>
            </a:extLst>
          </p:cNvPr>
          <p:cNvPicPr>
            <a:picLocks noGrp="1" noChangeAspect="1"/>
          </p:cNvPicPr>
          <p:nvPr>
            <p:ph idx="1"/>
          </p:nvPr>
        </p:nvPicPr>
        <p:blipFill>
          <a:blip r:embed="rId2"/>
          <a:stretch>
            <a:fillRect/>
          </a:stretch>
        </p:blipFill>
        <p:spPr>
          <a:xfrm>
            <a:off x="720669" y="1267148"/>
            <a:ext cx="10750662" cy="5590852"/>
          </a:xfrm>
        </p:spPr>
      </p:pic>
    </p:spTree>
    <p:extLst>
      <p:ext uri="{BB962C8B-B14F-4D97-AF65-F5344CB8AC3E}">
        <p14:creationId xmlns:p14="http://schemas.microsoft.com/office/powerpoint/2010/main" val="508891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FB94B-A45A-14BB-73C6-693240F1F1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438791-42AC-0936-1E06-41DE03DBA3C8}"/>
              </a:ext>
            </a:extLst>
          </p:cNvPr>
          <p:cNvSpPr>
            <a:spLocks noGrp="1"/>
          </p:cNvSpPr>
          <p:nvPr>
            <p:ph type="title"/>
          </p:nvPr>
        </p:nvSpPr>
        <p:spPr/>
        <p:txBody>
          <a:bodyPr/>
          <a:lstStyle/>
          <a:p>
            <a:r>
              <a:rPr lang="en-DE" dirty="0"/>
              <a:t>Redistribution of air and heat</a:t>
            </a:r>
          </a:p>
        </p:txBody>
      </p:sp>
      <p:pic>
        <p:nvPicPr>
          <p:cNvPr id="5" name="Content Placeholder 4" descr="A diagram of different types of cells&#10;&#10;AI-generated content may be incorrect.">
            <a:extLst>
              <a:ext uri="{FF2B5EF4-FFF2-40B4-BE49-F238E27FC236}">
                <a16:creationId xmlns:a16="http://schemas.microsoft.com/office/drawing/2014/main" id="{7B4120F4-00CF-7F34-9A2A-B96B4905BE1E}"/>
              </a:ext>
            </a:extLst>
          </p:cNvPr>
          <p:cNvPicPr>
            <a:picLocks noGrp="1" noChangeAspect="1"/>
          </p:cNvPicPr>
          <p:nvPr>
            <p:ph idx="1"/>
          </p:nvPr>
        </p:nvPicPr>
        <p:blipFill>
          <a:blip r:embed="rId2"/>
          <a:stretch>
            <a:fillRect/>
          </a:stretch>
        </p:blipFill>
        <p:spPr>
          <a:xfrm>
            <a:off x="7335520" y="1636395"/>
            <a:ext cx="4856480" cy="4856480"/>
          </a:xfrm>
        </p:spPr>
      </p:pic>
      <p:sp>
        <p:nvSpPr>
          <p:cNvPr id="9" name="TextBox 8">
            <a:extLst>
              <a:ext uri="{FF2B5EF4-FFF2-40B4-BE49-F238E27FC236}">
                <a16:creationId xmlns:a16="http://schemas.microsoft.com/office/drawing/2014/main" id="{0E4DB349-573C-1A87-2BE6-28E7D6FE6EA1}"/>
              </a:ext>
            </a:extLst>
          </p:cNvPr>
          <p:cNvSpPr txBox="1"/>
          <p:nvPr/>
        </p:nvSpPr>
        <p:spPr>
          <a:xfrm>
            <a:off x="548640" y="1802477"/>
            <a:ext cx="6405880" cy="1938992"/>
          </a:xfrm>
          <a:prstGeom prst="rect">
            <a:avLst/>
          </a:prstGeom>
          <a:noFill/>
        </p:spPr>
        <p:txBody>
          <a:bodyPr wrap="square">
            <a:spAutoFit/>
          </a:bodyPr>
          <a:lstStyle/>
          <a:p>
            <a:r>
              <a:rPr lang="en-GB" sz="2400" b="1" dirty="0"/>
              <a:t>Tricellular circulation model:</a:t>
            </a:r>
            <a:endParaRPr lang="en-GB" sz="2400" dirty="0"/>
          </a:p>
          <a:p>
            <a:pPr marL="342900" indent="-342900">
              <a:buFont typeface="Arial" panose="020B0604020202020204" pitchFamily="34" charset="0"/>
              <a:buChar char="•"/>
            </a:pPr>
            <a:r>
              <a:rPr lang="en-GB" sz="2400" dirty="0"/>
              <a:t>Comprises Hadley, Ferrel, and Polar cells.</a:t>
            </a:r>
          </a:p>
          <a:p>
            <a:pPr marL="342900" indent="-342900">
              <a:buFont typeface="Arial" panose="020B0604020202020204" pitchFamily="34" charset="0"/>
              <a:buChar char="•"/>
            </a:pPr>
            <a:r>
              <a:rPr lang="en-GB" sz="2400" dirty="0"/>
              <a:t>Conceptual framework for large-scale movement of energy and air across the globe.</a:t>
            </a:r>
          </a:p>
        </p:txBody>
      </p:sp>
    </p:spTree>
    <p:extLst>
      <p:ext uri="{BB962C8B-B14F-4D97-AF65-F5344CB8AC3E}">
        <p14:creationId xmlns:p14="http://schemas.microsoft.com/office/powerpoint/2010/main" val="15139600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83E07-138B-6E3D-0824-003149915745}"/>
              </a:ext>
            </a:extLst>
          </p:cNvPr>
          <p:cNvSpPr>
            <a:spLocks noGrp="1"/>
          </p:cNvSpPr>
          <p:nvPr>
            <p:ph type="title"/>
          </p:nvPr>
        </p:nvSpPr>
        <p:spPr/>
        <p:txBody>
          <a:bodyPr/>
          <a:lstStyle/>
          <a:p>
            <a:r>
              <a:rPr lang="en-DE" dirty="0"/>
              <a:t>Redistribution of air and heat</a:t>
            </a:r>
          </a:p>
        </p:txBody>
      </p:sp>
      <p:pic>
        <p:nvPicPr>
          <p:cNvPr id="5" name="Content Placeholder 4" descr="A diagram of different types of cells&#10;&#10;AI-generated content may be incorrect.">
            <a:extLst>
              <a:ext uri="{FF2B5EF4-FFF2-40B4-BE49-F238E27FC236}">
                <a16:creationId xmlns:a16="http://schemas.microsoft.com/office/drawing/2014/main" id="{F1ED4301-5769-C443-D907-9DB63C76DFD1}"/>
              </a:ext>
            </a:extLst>
          </p:cNvPr>
          <p:cNvPicPr>
            <a:picLocks noGrp="1" noChangeAspect="1"/>
          </p:cNvPicPr>
          <p:nvPr>
            <p:ph idx="1"/>
          </p:nvPr>
        </p:nvPicPr>
        <p:blipFill>
          <a:blip r:embed="rId2"/>
          <a:stretch>
            <a:fillRect/>
          </a:stretch>
        </p:blipFill>
        <p:spPr>
          <a:xfrm>
            <a:off x="7335520" y="1636395"/>
            <a:ext cx="4856480" cy="4856480"/>
          </a:xfrm>
        </p:spPr>
      </p:pic>
      <p:sp>
        <p:nvSpPr>
          <p:cNvPr id="9" name="TextBox 8">
            <a:extLst>
              <a:ext uri="{FF2B5EF4-FFF2-40B4-BE49-F238E27FC236}">
                <a16:creationId xmlns:a16="http://schemas.microsoft.com/office/drawing/2014/main" id="{EF9D3B7D-BA76-FE96-CBC7-934EA1986388}"/>
              </a:ext>
            </a:extLst>
          </p:cNvPr>
          <p:cNvSpPr txBox="1"/>
          <p:nvPr/>
        </p:nvSpPr>
        <p:spPr>
          <a:xfrm>
            <a:off x="547328" y="1905506"/>
            <a:ext cx="6405880" cy="3046988"/>
          </a:xfrm>
          <a:prstGeom prst="rect">
            <a:avLst/>
          </a:prstGeom>
          <a:noFill/>
        </p:spPr>
        <p:txBody>
          <a:bodyPr wrap="square">
            <a:spAutoFit/>
          </a:bodyPr>
          <a:lstStyle/>
          <a:p>
            <a:r>
              <a:rPr lang="en-GB" sz="2400" b="1" dirty="0"/>
              <a:t>Equatorial dynamics</a:t>
            </a:r>
            <a:endParaRPr lang="en-GB" sz="2400" dirty="0"/>
          </a:p>
          <a:p>
            <a:pPr marL="342900" indent="-342900">
              <a:buFont typeface="Arial" panose="020B0604020202020204" pitchFamily="34" charset="0"/>
              <a:buChar char="•"/>
            </a:pPr>
            <a:r>
              <a:rPr lang="en-GB" sz="2400" dirty="0"/>
              <a:t>Intense solar heating at equator → air rises → low-pressure zone.</a:t>
            </a:r>
          </a:p>
          <a:p>
            <a:pPr marL="342900" indent="-342900">
              <a:buFont typeface="Arial" panose="020B0604020202020204" pitchFamily="34" charset="0"/>
              <a:buChar char="•"/>
            </a:pPr>
            <a:r>
              <a:rPr lang="en-GB" sz="2400" dirty="0"/>
              <a:t>Air moves poleward, cools, becomes denser → subsides in subtropics (~20–30° N and S) → high-pressure zones.</a:t>
            </a:r>
          </a:p>
          <a:p>
            <a:pPr marL="342900" indent="-342900">
              <a:buFont typeface="Arial" panose="020B0604020202020204" pitchFamily="34" charset="0"/>
              <a:buChar char="•"/>
            </a:pPr>
            <a:r>
              <a:rPr lang="en-GB" sz="2400" dirty="0"/>
              <a:t>Some air returns equatorward → completes </a:t>
            </a:r>
            <a:r>
              <a:rPr lang="en-GB" sz="2400" b="1" dirty="0"/>
              <a:t>Hadley cell</a:t>
            </a:r>
            <a:r>
              <a:rPr lang="en-GB" sz="2400" dirty="0"/>
              <a:t> (convectional circulation).</a:t>
            </a:r>
          </a:p>
        </p:txBody>
      </p:sp>
      <p:sp>
        <p:nvSpPr>
          <p:cNvPr id="10" name="Rectangle 9">
            <a:extLst>
              <a:ext uri="{FF2B5EF4-FFF2-40B4-BE49-F238E27FC236}">
                <a16:creationId xmlns:a16="http://schemas.microsoft.com/office/drawing/2014/main" id="{190EE32D-9A5A-15D8-F04E-55BC02186B8E}"/>
              </a:ext>
            </a:extLst>
          </p:cNvPr>
          <p:cNvSpPr/>
          <p:nvPr/>
        </p:nvSpPr>
        <p:spPr>
          <a:xfrm>
            <a:off x="9084352" y="3251200"/>
            <a:ext cx="2560320" cy="2377440"/>
          </a:xfrm>
          <a:prstGeom prst="rect">
            <a:avLst/>
          </a:prstGeom>
          <a:solidFill>
            <a:schemeClr val="bg1">
              <a:alpha val="9012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Tree>
    <p:extLst>
      <p:ext uri="{BB962C8B-B14F-4D97-AF65-F5344CB8AC3E}">
        <p14:creationId xmlns:p14="http://schemas.microsoft.com/office/powerpoint/2010/main" val="54325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92B47-D7E5-06B5-0FC9-FE7C94D445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BA4856-6AF1-9330-1CE1-B51D555066A0}"/>
              </a:ext>
            </a:extLst>
          </p:cNvPr>
          <p:cNvSpPr>
            <a:spLocks noGrp="1"/>
          </p:cNvSpPr>
          <p:nvPr>
            <p:ph type="title"/>
          </p:nvPr>
        </p:nvSpPr>
        <p:spPr/>
        <p:txBody>
          <a:bodyPr/>
          <a:lstStyle/>
          <a:p>
            <a:r>
              <a:rPr lang="en-DE" dirty="0"/>
              <a:t>Redistribution of air and heat</a:t>
            </a:r>
          </a:p>
        </p:txBody>
      </p:sp>
      <p:pic>
        <p:nvPicPr>
          <p:cNvPr id="5" name="Content Placeholder 4" descr="A diagram of different types of cells&#10;&#10;AI-generated content may be incorrect.">
            <a:extLst>
              <a:ext uri="{FF2B5EF4-FFF2-40B4-BE49-F238E27FC236}">
                <a16:creationId xmlns:a16="http://schemas.microsoft.com/office/drawing/2014/main" id="{310C9EF5-2B06-36C4-144E-FB5828FC0135}"/>
              </a:ext>
            </a:extLst>
          </p:cNvPr>
          <p:cNvPicPr>
            <a:picLocks noGrp="1" noChangeAspect="1"/>
          </p:cNvPicPr>
          <p:nvPr>
            <p:ph idx="1"/>
          </p:nvPr>
        </p:nvPicPr>
        <p:blipFill>
          <a:blip r:embed="rId2"/>
          <a:stretch>
            <a:fillRect/>
          </a:stretch>
        </p:blipFill>
        <p:spPr>
          <a:xfrm>
            <a:off x="7335520" y="1636395"/>
            <a:ext cx="4856480" cy="4856480"/>
          </a:xfrm>
        </p:spPr>
      </p:pic>
      <p:sp>
        <p:nvSpPr>
          <p:cNvPr id="9" name="TextBox 8">
            <a:extLst>
              <a:ext uri="{FF2B5EF4-FFF2-40B4-BE49-F238E27FC236}">
                <a16:creationId xmlns:a16="http://schemas.microsoft.com/office/drawing/2014/main" id="{EC3C2E9C-DFE5-1EB3-119C-539682BEA21B}"/>
              </a:ext>
            </a:extLst>
          </p:cNvPr>
          <p:cNvSpPr txBox="1"/>
          <p:nvPr/>
        </p:nvSpPr>
        <p:spPr>
          <a:xfrm>
            <a:off x="548640" y="1802477"/>
            <a:ext cx="6405880" cy="2308324"/>
          </a:xfrm>
          <a:prstGeom prst="rect">
            <a:avLst/>
          </a:prstGeom>
          <a:noFill/>
        </p:spPr>
        <p:txBody>
          <a:bodyPr wrap="square">
            <a:spAutoFit/>
          </a:bodyPr>
          <a:lstStyle/>
          <a:p>
            <a:r>
              <a:rPr lang="en-GB" sz="2400" b="1" dirty="0"/>
              <a:t>Polar cell</a:t>
            </a:r>
          </a:p>
          <a:p>
            <a:pPr marL="342900" indent="-342900">
              <a:buFont typeface="Arial" panose="020B0604020202020204" pitchFamily="34" charset="0"/>
              <a:buChar char="•"/>
            </a:pPr>
            <a:r>
              <a:rPr lang="en-GB" sz="2400" dirty="0"/>
              <a:t>cold, dense air sinks over poles → polar high pressure → flows equatorward.</a:t>
            </a:r>
          </a:p>
          <a:p>
            <a:r>
              <a:rPr lang="en-GB" sz="2400" b="1" dirty="0"/>
              <a:t>Ferrel cell</a:t>
            </a:r>
          </a:p>
          <a:p>
            <a:pPr marL="342900" indent="-342900">
              <a:buFont typeface="Arial" panose="020B0604020202020204" pitchFamily="34" charset="0"/>
              <a:buChar char="•"/>
            </a:pPr>
            <a:r>
              <a:rPr lang="en-GB" sz="2400" dirty="0"/>
              <a:t>lies between Hadley and Polar cells, driven indirectly by interactions of adjacent cells.</a:t>
            </a:r>
          </a:p>
        </p:txBody>
      </p:sp>
      <p:sp>
        <p:nvSpPr>
          <p:cNvPr id="3" name="Rectangle 2">
            <a:extLst>
              <a:ext uri="{FF2B5EF4-FFF2-40B4-BE49-F238E27FC236}">
                <a16:creationId xmlns:a16="http://schemas.microsoft.com/office/drawing/2014/main" id="{64024716-D7EC-C0EE-DCC3-B261467642AD}"/>
              </a:ext>
            </a:extLst>
          </p:cNvPr>
          <p:cNvSpPr/>
          <p:nvPr/>
        </p:nvSpPr>
        <p:spPr>
          <a:xfrm>
            <a:off x="7984672" y="2961958"/>
            <a:ext cx="1110342" cy="2666682"/>
          </a:xfrm>
          <a:prstGeom prst="rect">
            <a:avLst/>
          </a:prstGeom>
          <a:solidFill>
            <a:schemeClr val="bg1">
              <a:alpha val="9012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Tree>
    <p:extLst>
      <p:ext uri="{BB962C8B-B14F-4D97-AF65-F5344CB8AC3E}">
        <p14:creationId xmlns:p14="http://schemas.microsoft.com/office/powerpoint/2010/main" val="33189793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 of a cell cycle&#10;&#10;AI-generated content may be incorrect.">
            <a:extLst>
              <a:ext uri="{FF2B5EF4-FFF2-40B4-BE49-F238E27FC236}">
                <a16:creationId xmlns:a16="http://schemas.microsoft.com/office/drawing/2014/main" id="{B5745517-4A5D-1780-49AF-9310526D3005}"/>
              </a:ext>
            </a:extLst>
          </p:cNvPr>
          <p:cNvPicPr>
            <a:picLocks noChangeAspect="1"/>
          </p:cNvPicPr>
          <p:nvPr/>
        </p:nvPicPr>
        <p:blipFill>
          <a:blip r:embed="rId2">
            <a:grayscl/>
          </a:blip>
          <a:stretch>
            <a:fillRect/>
          </a:stretch>
        </p:blipFill>
        <p:spPr>
          <a:xfrm>
            <a:off x="720500" y="1870074"/>
            <a:ext cx="10750999" cy="3630613"/>
          </a:xfrm>
          <a:prstGeom prst="rect">
            <a:avLst/>
          </a:prstGeom>
        </p:spPr>
      </p:pic>
    </p:spTree>
    <p:extLst>
      <p:ext uri="{BB962C8B-B14F-4D97-AF65-F5344CB8AC3E}">
        <p14:creationId xmlns:p14="http://schemas.microsoft.com/office/powerpoint/2010/main" val="5388948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AF55E-C031-F844-7B95-D76AC0F866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92BDA2-4C93-7676-545A-BF74B920854A}"/>
              </a:ext>
            </a:extLst>
          </p:cNvPr>
          <p:cNvSpPr>
            <a:spLocks noGrp="1"/>
          </p:cNvSpPr>
          <p:nvPr>
            <p:ph type="title"/>
          </p:nvPr>
        </p:nvSpPr>
        <p:spPr/>
        <p:txBody>
          <a:bodyPr/>
          <a:lstStyle/>
          <a:p>
            <a:r>
              <a:rPr lang="en-GB" dirty="0"/>
              <a:t>Part 2: Energy Budget</a:t>
            </a:r>
            <a:br>
              <a:rPr lang="en-GB" b="1" dirty="0"/>
            </a:br>
            <a:endParaRPr lang="en-GB" dirty="0"/>
          </a:p>
        </p:txBody>
      </p:sp>
      <p:sp>
        <p:nvSpPr>
          <p:cNvPr id="3" name="Text Placeholder 2">
            <a:extLst>
              <a:ext uri="{FF2B5EF4-FFF2-40B4-BE49-F238E27FC236}">
                <a16:creationId xmlns:a16="http://schemas.microsoft.com/office/drawing/2014/main" id="{7F00A274-5550-E319-7461-E61F04AD4858}"/>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0593480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C369D-66AD-7332-03BC-21FEC9AF2055}"/>
              </a:ext>
            </a:extLst>
          </p:cNvPr>
          <p:cNvSpPr>
            <a:spLocks noGrp="1"/>
          </p:cNvSpPr>
          <p:nvPr>
            <p:ph type="title"/>
          </p:nvPr>
        </p:nvSpPr>
        <p:spPr/>
        <p:txBody>
          <a:bodyPr/>
          <a:lstStyle/>
          <a:p>
            <a:endParaRPr lang="en-DE"/>
          </a:p>
        </p:txBody>
      </p:sp>
      <p:sp>
        <p:nvSpPr>
          <p:cNvPr id="3" name="Content Placeholder 2">
            <a:extLst>
              <a:ext uri="{FF2B5EF4-FFF2-40B4-BE49-F238E27FC236}">
                <a16:creationId xmlns:a16="http://schemas.microsoft.com/office/drawing/2014/main" id="{5B969110-971D-E9FE-3710-E0AA69065B74}"/>
              </a:ext>
            </a:extLst>
          </p:cNvPr>
          <p:cNvSpPr>
            <a:spLocks noGrp="1"/>
          </p:cNvSpPr>
          <p:nvPr>
            <p:ph idx="1"/>
          </p:nvPr>
        </p:nvSpPr>
        <p:spPr/>
        <p:txBody>
          <a:bodyPr/>
          <a:lstStyle/>
          <a:p>
            <a:endParaRPr lang="en-DE" dirty="0"/>
          </a:p>
        </p:txBody>
      </p:sp>
      <p:sp>
        <p:nvSpPr>
          <p:cNvPr id="4" name="Rectangle 1">
            <a:extLst>
              <a:ext uri="{FF2B5EF4-FFF2-40B4-BE49-F238E27FC236}">
                <a16:creationId xmlns:a16="http://schemas.microsoft.com/office/drawing/2014/main" id="{AD20BC6D-0884-AB5D-A3C4-CCBEF77825D8}"/>
              </a:ext>
            </a:extLst>
          </p:cNvPr>
          <p:cNvSpPr>
            <a:spLocks noChangeArrowheads="1"/>
          </p:cNvSpPr>
          <p:nvPr/>
        </p:nvSpPr>
        <p:spPr bwMode="auto">
          <a:xfrm>
            <a:off x="-6773333" y="453813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DE" altLang="en-DE" sz="1800" b="0" i="0" u="none" strike="noStrike" cap="none" normalizeH="0" baseline="0" dirty="0">
                <a:ln>
                  <a:noFill/>
                </a:ln>
                <a:solidFill>
                  <a:schemeClr val="tx1"/>
                </a:solidFill>
                <a:effectLst/>
                <a:latin typeface="Arial" panose="020B0604020202020204" pitchFamily="34" charset="0"/>
              </a:rPr>
              <a:t>  </a:t>
            </a:r>
            <a:r>
              <a:rPr kumimoji="0" lang="en-DE" altLang="en-DE" sz="46300" b="0" i="0" u="none" strike="noStrike" cap="none" normalizeH="0" baseline="0" dirty="0">
                <a:ln>
                  <a:noFill/>
                </a:ln>
                <a:solidFill>
                  <a:schemeClr val="tx1"/>
                </a:solidFill>
                <a:effectLst/>
                <a:latin typeface="Arial" panose="020B0604020202020204" pitchFamily="34" charset="0"/>
              </a:rPr>
              <a:t>        </a:t>
            </a:r>
            <a:r>
              <a:rPr kumimoji="0" lang="en-DE" altLang="en-DE" sz="1800" b="0" i="1" u="none" strike="noStrike" cap="none" normalizeH="0" baseline="0" dirty="0">
                <a:ln>
                  <a:noFill/>
                </a:ln>
                <a:solidFill>
                  <a:schemeClr val="tx1"/>
                </a:solidFill>
                <a:effectLst/>
                <a:latin typeface="Arial" panose="020B0604020202020204" pitchFamily="34" charset="0"/>
              </a:rPr>
              <a:t>Earth's energy budget by percentage. Source: NASA</a:t>
            </a:r>
            <a:r>
              <a:rPr kumimoji="0" lang="en-DE" altLang="en-DE" sz="1800" b="0" i="0" u="none" strike="noStrike" cap="none" normalizeH="0" baseline="0" dirty="0">
                <a:ln>
                  <a:noFill/>
                </a:ln>
                <a:solidFill>
                  <a:schemeClr val="tx1"/>
                </a:solidFill>
                <a:effectLst/>
                <a:latin typeface="Arial" panose="020B0604020202020204" pitchFamily="34" charset="0"/>
              </a:rPr>
              <a:t> </a:t>
            </a:r>
          </a:p>
        </p:txBody>
      </p:sp>
      <p:pic>
        <p:nvPicPr>
          <p:cNvPr id="4098" name="Picture 2">
            <a:extLst>
              <a:ext uri="{FF2B5EF4-FFF2-40B4-BE49-F238E27FC236}">
                <a16:creationId xmlns:a16="http://schemas.microsoft.com/office/drawing/2014/main" id="{417342CE-3390-4DC6-B6B6-93425F25E6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88528"/>
            <a:ext cx="10972800" cy="6204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336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065FE-0C06-8199-0D03-64F67622D7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4C340C-6828-7B48-563D-B75F623386C5}"/>
              </a:ext>
            </a:extLst>
          </p:cNvPr>
          <p:cNvSpPr>
            <a:spLocks noGrp="1"/>
          </p:cNvSpPr>
          <p:nvPr>
            <p:ph type="title"/>
          </p:nvPr>
        </p:nvSpPr>
        <p:spPr/>
        <p:txBody>
          <a:bodyPr/>
          <a:lstStyle/>
          <a:p>
            <a:r>
              <a:rPr lang="en-GB" dirty="0"/>
              <a:t>Energy balance</a:t>
            </a:r>
            <a:endParaRPr lang="en-DE" dirty="0"/>
          </a:p>
        </p:txBody>
      </p:sp>
      <p:sp>
        <p:nvSpPr>
          <p:cNvPr id="3" name="Content Placeholder 2">
            <a:extLst>
              <a:ext uri="{FF2B5EF4-FFF2-40B4-BE49-F238E27FC236}">
                <a16:creationId xmlns:a16="http://schemas.microsoft.com/office/drawing/2014/main" id="{B71DFE4E-EB22-748B-000C-93B0A2859A94}"/>
              </a:ext>
            </a:extLst>
          </p:cNvPr>
          <p:cNvSpPr>
            <a:spLocks noGrp="1"/>
          </p:cNvSpPr>
          <p:nvPr>
            <p:ph idx="1"/>
          </p:nvPr>
        </p:nvSpPr>
        <p:spPr/>
        <p:txBody>
          <a:bodyPr>
            <a:normAutofit/>
          </a:bodyPr>
          <a:lstStyle/>
          <a:p>
            <a:r>
              <a:rPr lang="en-GB" dirty="0"/>
              <a:t>Earth maintains equilibrium between incoming and outgoing energy at the top of the atmosphere → called the Earth’s energy budget or radiation budget.</a:t>
            </a:r>
          </a:p>
          <a:p>
            <a:r>
              <a:rPr lang="en-GB" dirty="0"/>
              <a:t>Stable global temperatures require incoming energy = outgoing energy.</a:t>
            </a:r>
          </a:p>
          <a:p>
            <a:r>
              <a:rPr lang="en-GB" dirty="0"/>
              <a:t>Imbalance:</a:t>
            </a:r>
          </a:p>
          <a:p>
            <a:pPr lvl="1"/>
            <a:r>
              <a:rPr lang="en-GB" dirty="0"/>
              <a:t>Incoming &gt; outgoing → planetary warming.</a:t>
            </a:r>
          </a:p>
          <a:p>
            <a:pPr lvl="1"/>
            <a:r>
              <a:rPr lang="en-GB" dirty="0"/>
              <a:t>Incoming &lt; outgoing → planetary cooling.</a:t>
            </a:r>
          </a:p>
          <a:p>
            <a:pPr marL="0" indent="0">
              <a:buNone/>
            </a:pPr>
            <a:endParaRPr lang="en-DE" dirty="0"/>
          </a:p>
        </p:txBody>
      </p:sp>
    </p:spTree>
    <p:extLst>
      <p:ext uri="{BB962C8B-B14F-4D97-AF65-F5344CB8AC3E}">
        <p14:creationId xmlns:p14="http://schemas.microsoft.com/office/powerpoint/2010/main" val="15833109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744D4-F0B0-6EB8-7325-231B80010861}"/>
              </a:ext>
            </a:extLst>
          </p:cNvPr>
          <p:cNvSpPr>
            <a:spLocks noGrp="1"/>
          </p:cNvSpPr>
          <p:nvPr>
            <p:ph type="title"/>
          </p:nvPr>
        </p:nvSpPr>
        <p:spPr/>
        <p:txBody>
          <a:bodyPr/>
          <a:lstStyle/>
          <a:p>
            <a:r>
              <a:rPr lang="en-GB" dirty="0"/>
              <a:t>Energy balance</a:t>
            </a:r>
            <a:endParaRPr lang="en-DE" dirty="0"/>
          </a:p>
        </p:txBody>
      </p:sp>
      <p:sp>
        <p:nvSpPr>
          <p:cNvPr id="3" name="Content Placeholder 2">
            <a:extLst>
              <a:ext uri="{FF2B5EF4-FFF2-40B4-BE49-F238E27FC236}">
                <a16:creationId xmlns:a16="http://schemas.microsoft.com/office/drawing/2014/main" id="{9E0A9E96-00FE-C755-34C5-7322D8458CDE}"/>
              </a:ext>
            </a:extLst>
          </p:cNvPr>
          <p:cNvSpPr>
            <a:spLocks noGrp="1"/>
          </p:cNvSpPr>
          <p:nvPr>
            <p:ph idx="1"/>
          </p:nvPr>
        </p:nvSpPr>
        <p:spPr/>
        <p:txBody>
          <a:bodyPr>
            <a:normAutofit fontScale="92500"/>
          </a:bodyPr>
          <a:lstStyle/>
          <a:p>
            <a:r>
              <a:rPr lang="en-GB" dirty="0"/>
              <a:t>Incoming solar energy:</a:t>
            </a:r>
          </a:p>
          <a:p>
            <a:pPr lvl="1"/>
            <a:r>
              <a:rPr lang="en-GB" dirty="0"/>
              <a:t>Primarily shortwave radiation.</a:t>
            </a:r>
          </a:p>
          <a:p>
            <a:pPr lvl="1"/>
            <a:r>
              <a:rPr lang="en-GB" dirty="0"/>
              <a:t>Mostly visible light, with smaller amounts of ultraviolet (UV) and infrared (IR).</a:t>
            </a:r>
          </a:p>
          <a:p>
            <a:pPr lvl="1"/>
            <a:r>
              <a:rPr lang="en-GB" dirty="0"/>
              <a:t>Reflection (albedo): ~30% reflected by clouds, aerosols, and Earth’s surface.</a:t>
            </a:r>
          </a:p>
          <a:p>
            <a:pPr lvl="1"/>
            <a:r>
              <a:rPr lang="en-GB" dirty="0"/>
              <a:t>Absorption: ~70% absorbed by the surface and atmosphere.</a:t>
            </a:r>
          </a:p>
          <a:p>
            <a:r>
              <a:rPr lang="en-GB" dirty="0"/>
              <a:t>Role of absorbed energy:</a:t>
            </a:r>
          </a:p>
          <a:p>
            <a:pPr lvl="1"/>
            <a:r>
              <a:rPr lang="en-GB" dirty="0"/>
              <a:t>Drives photosynthesis.</a:t>
            </a:r>
          </a:p>
          <a:p>
            <a:pPr lvl="1"/>
            <a:r>
              <a:rPr lang="en-GB" dirty="0"/>
              <a:t>Heats land and oceans.</a:t>
            </a:r>
          </a:p>
          <a:p>
            <a:pPr lvl="1"/>
            <a:r>
              <a:rPr lang="en-GB" dirty="0"/>
              <a:t>Powers evaporation.</a:t>
            </a:r>
          </a:p>
          <a:p>
            <a:pPr lvl="1"/>
            <a:r>
              <a:rPr lang="en-GB" dirty="0"/>
              <a:t>Outgoing radiation:</a:t>
            </a:r>
          </a:p>
          <a:p>
            <a:pPr lvl="1"/>
            <a:r>
              <a:rPr lang="en-GB" dirty="0"/>
              <a:t>Warmed surface emits longwave (infrared) radiation back toward space.</a:t>
            </a:r>
          </a:p>
          <a:p>
            <a:endParaRPr lang="en-DE" dirty="0"/>
          </a:p>
        </p:txBody>
      </p:sp>
    </p:spTree>
    <p:extLst>
      <p:ext uri="{BB962C8B-B14F-4D97-AF65-F5344CB8AC3E}">
        <p14:creationId xmlns:p14="http://schemas.microsoft.com/office/powerpoint/2010/main" val="14799590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F206C-FA3F-61F9-BEFA-C26EA1101F4E}"/>
              </a:ext>
            </a:extLst>
          </p:cNvPr>
          <p:cNvSpPr>
            <a:spLocks noGrp="1"/>
          </p:cNvSpPr>
          <p:nvPr>
            <p:ph type="title"/>
          </p:nvPr>
        </p:nvSpPr>
        <p:spPr/>
        <p:txBody>
          <a:bodyPr/>
          <a:lstStyle/>
          <a:p>
            <a:r>
              <a:rPr lang="en-GB" dirty="0"/>
              <a:t>Energy balance</a:t>
            </a:r>
            <a:endParaRPr lang="en-DE" dirty="0"/>
          </a:p>
        </p:txBody>
      </p:sp>
      <p:sp>
        <p:nvSpPr>
          <p:cNvPr id="3" name="Content Placeholder 2">
            <a:extLst>
              <a:ext uri="{FF2B5EF4-FFF2-40B4-BE49-F238E27FC236}">
                <a16:creationId xmlns:a16="http://schemas.microsoft.com/office/drawing/2014/main" id="{265972F3-18B7-43F0-E8DA-12B1F806C937}"/>
              </a:ext>
            </a:extLst>
          </p:cNvPr>
          <p:cNvSpPr>
            <a:spLocks noGrp="1"/>
          </p:cNvSpPr>
          <p:nvPr>
            <p:ph idx="1"/>
          </p:nvPr>
        </p:nvSpPr>
        <p:spPr/>
        <p:txBody>
          <a:bodyPr/>
          <a:lstStyle/>
          <a:p>
            <a:r>
              <a:rPr lang="en-GB" dirty="0"/>
              <a:t>Greenhouse effect:</a:t>
            </a:r>
          </a:p>
          <a:p>
            <a:pPr lvl="1"/>
            <a:r>
              <a:rPr lang="en-GB" dirty="0"/>
              <a:t>Greenhouse gases (GHGs) absorb and re-emit some outgoing longwave radiation back to the surface → called back radiation.</a:t>
            </a:r>
          </a:p>
          <a:p>
            <a:pPr lvl="1"/>
            <a:r>
              <a:rPr lang="en-GB" dirty="0"/>
              <a:t>Enhances surface warming.</a:t>
            </a:r>
          </a:p>
          <a:p>
            <a:pPr lvl="1"/>
            <a:r>
              <a:rPr lang="en-GB" dirty="0"/>
              <a:t>Critical in regulating Earth’s climate system.</a:t>
            </a:r>
          </a:p>
          <a:p>
            <a:endParaRPr lang="en-DE" dirty="0"/>
          </a:p>
        </p:txBody>
      </p:sp>
    </p:spTree>
    <p:extLst>
      <p:ext uri="{BB962C8B-B14F-4D97-AF65-F5344CB8AC3E}">
        <p14:creationId xmlns:p14="http://schemas.microsoft.com/office/powerpoint/2010/main" val="25057385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052A6F-86E5-3C8D-330D-E2E549169BC0}"/>
              </a:ext>
            </a:extLst>
          </p:cNvPr>
          <p:cNvSpPr>
            <a:spLocks noChangeArrowheads="1"/>
          </p:cNvSpPr>
          <p:nvPr/>
        </p:nvSpPr>
        <p:spPr bwMode="auto">
          <a:xfrm>
            <a:off x="-5765800" y="3708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DE" altLang="en-DE" sz="1800" b="0" i="0" u="none" strike="noStrike" cap="none" normalizeH="0" baseline="0" dirty="0">
                <a:ln>
                  <a:noFill/>
                </a:ln>
                <a:solidFill>
                  <a:schemeClr val="tx1"/>
                </a:solidFill>
                <a:effectLst/>
                <a:latin typeface="Arial" panose="020B0604020202020204" pitchFamily="34" charset="0"/>
              </a:rPr>
              <a:t>  </a:t>
            </a:r>
            <a:r>
              <a:rPr kumimoji="0" lang="en-DE" altLang="en-DE" sz="63200" b="0" i="0" u="none" strike="noStrike" cap="none" normalizeH="0" baseline="0" dirty="0">
                <a:ln>
                  <a:noFill/>
                </a:ln>
                <a:solidFill>
                  <a:schemeClr val="tx1"/>
                </a:solidFill>
                <a:effectLst/>
                <a:latin typeface="Arial" panose="020B0604020202020204" pitchFamily="34" charset="0"/>
              </a:rPr>
              <a:t>      </a:t>
            </a:r>
            <a:r>
              <a:rPr kumimoji="0" lang="en-DE" altLang="en-DE" sz="1800" b="0" i="1" u="none" strike="noStrike" cap="none" normalizeH="0" baseline="0" dirty="0">
                <a:ln>
                  <a:noFill/>
                </a:ln>
                <a:solidFill>
                  <a:schemeClr val="tx1"/>
                </a:solidFill>
                <a:effectLst/>
                <a:latin typeface="Arial" panose="020B0604020202020204" pitchFamily="34" charset="0"/>
              </a:rPr>
              <a:t>The Earht's energy budget. Source: NASA</a:t>
            </a:r>
            <a:r>
              <a:rPr kumimoji="0" lang="en-DE" altLang="en-DE" sz="1800" b="0" i="0" u="none" strike="noStrike" cap="none" normalizeH="0" baseline="0" dirty="0">
                <a:ln>
                  <a:noFill/>
                </a:ln>
                <a:solidFill>
                  <a:schemeClr val="tx1"/>
                </a:solidFill>
                <a:effectLst/>
                <a:latin typeface="Arial" panose="020B0604020202020204" pitchFamily="34" charset="0"/>
              </a:rPr>
              <a:t> </a:t>
            </a:r>
          </a:p>
        </p:txBody>
      </p:sp>
      <p:pic>
        <p:nvPicPr>
          <p:cNvPr id="5122" name="Picture 2">
            <a:extLst>
              <a:ext uri="{FF2B5EF4-FFF2-40B4-BE49-F238E27FC236}">
                <a16:creationId xmlns:a16="http://schemas.microsoft.com/office/drawing/2014/main" id="{29A5DC21-B754-6A24-BFC5-713E0BD8FE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9500" y="534975"/>
            <a:ext cx="7493000" cy="578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7384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00462-F4AB-9472-23F6-4C2A0E97D88C}"/>
              </a:ext>
            </a:extLst>
          </p:cNvPr>
          <p:cNvSpPr>
            <a:spLocks noGrp="1"/>
          </p:cNvSpPr>
          <p:nvPr>
            <p:ph type="title"/>
          </p:nvPr>
        </p:nvSpPr>
        <p:spPr/>
        <p:txBody>
          <a:bodyPr/>
          <a:lstStyle/>
          <a:p>
            <a:r>
              <a:rPr lang="en-DE" dirty="0"/>
              <a:t>Activity 4</a:t>
            </a:r>
          </a:p>
        </p:txBody>
      </p:sp>
      <p:pic>
        <p:nvPicPr>
          <p:cNvPr id="4" name="Picture 3" descr="A white background with black text&#10;&#10;AI-generated content may be incorrect.">
            <a:extLst>
              <a:ext uri="{FF2B5EF4-FFF2-40B4-BE49-F238E27FC236}">
                <a16:creationId xmlns:a16="http://schemas.microsoft.com/office/drawing/2014/main" id="{64DD4B6C-9ACC-323D-69EC-32946A915CCD}"/>
              </a:ext>
            </a:extLst>
          </p:cNvPr>
          <p:cNvPicPr>
            <a:picLocks noChangeAspect="1"/>
          </p:cNvPicPr>
          <p:nvPr/>
        </p:nvPicPr>
        <p:blipFill>
          <a:blip r:embed="rId2"/>
          <a:stretch>
            <a:fillRect/>
          </a:stretch>
        </p:blipFill>
        <p:spPr>
          <a:xfrm>
            <a:off x="1294571" y="1425575"/>
            <a:ext cx="6819900" cy="5067300"/>
          </a:xfrm>
          <a:prstGeom prst="rect">
            <a:avLst/>
          </a:prstGeom>
        </p:spPr>
      </p:pic>
    </p:spTree>
    <p:extLst>
      <p:ext uri="{BB962C8B-B14F-4D97-AF65-F5344CB8AC3E}">
        <p14:creationId xmlns:p14="http://schemas.microsoft.com/office/powerpoint/2010/main" val="3809751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5B5FB-DC82-7BCD-8E62-67F57828D1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DB451E-17F6-6087-187C-0F2AB7A05DFC}"/>
              </a:ext>
            </a:extLst>
          </p:cNvPr>
          <p:cNvSpPr>
            <a:spLocks noGrp="1"/>
          </p:cNvSpPr>
          <p:nvPr>
            <p:ph type="title"/>
          </p:nvPr>
        </p:nvSpPr>
        <p:spPr/>
        <p:txBody>
          <a:bodyPr/>
          <a:lstStyle/>
          <a:p>
            <a:r>
              <a:rPr lang="en-GB" dirty="0"/>
              <a:t>Part 3: Greenhouse Gasses and Aerosols</a:t>
            </a:r>
            <a:br>
              <a:rPr lang="en-GB" b="1" dirty="0"/>
            </a:br>
            <a:endParaRPr lang="en-GB" dirty="0"/>
          </a:p>
        </p:txBody>
      </p:sp>
      <p:sp>
        <p:nvSpPr>
          <p:cNvPr id="3" name="Text Placeholder 2">
            <a:extLst>
              <a:ext uri="{FF2B5EF4-FFF2-40B4-BE49-F238E27FC236}">
                <a16:creationId xmlns:a16="http://schemas.microsoft.com/office/drawing/2014/main" id="{52E8F32D-F75C-BAA5-3205-2A549D65C3F0}"/>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4724749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AF9D5-C06F-D8EB-A5C7-F9D3DFC1867B}"/>
              </a:ext>
            </a:extLst>
          </p:cNvPr>
          <p:cNvSpPr>
            <a:spLocks noGrp="1"/>
          </p:cNvSpPr>
          <p:nvPr>
            <p:ph type="title"/>
          </p:nvPr>
        </p:nvSpPr>
        <p:spPr/>
        <p:txBody>
          <a:bodyPr/>
          <a:lstStyle/>
          <a:p>
            <a:r>
              <a:rPr lang="en-DE" dirty="0"/>
              <a:t>Roles of GHGs and aerosols</a:t>
            </a:r>
          </a:p>
        </p:txBody>
      </p:sp>
      <p:sp>
        <p:nvSpPr>
          <p:cNvPr id="3" name="Content Placeholder 2">
            <a:extLst>
              <a:ext uri="{FF2B5EF4-FFF2-40B4-BE49-F238E27FC236}">
                <a16:creationId xmlns:a16="http://schemas.microsoft.com/office/drawing/2014/main" id="{A38526D0-C904-346A-69BE-73F2644B03C1}"/>
              </a:ext>
            </a:extLst>
          </p:cNvPr>
          <p:cNvSpPr>
            <a:spLocks noGrp="1"/>
          </p:cNvSpPr>
          <p:nvPr>
            <p:ph idx="1"/>
          </p:nvPr>
        </p:nvSpPr>
        <p:spPr/>
        <p:txBody>
          <a:bodyPr>
            <a:normAutofit/>
          </a:bodyPr>
          <a:lstStyle/>
          <a:p>
            <a:r>
              <a:rPr lang="en-GB" dirty="0"/>
              <a:t>Warming effects:</a:t>
            </a:r>
          </a:p>
          <a:p>
            <a:pPr lvl="1"/>
            <a:r>
              <a:rPr lang="en-GB" dirty="0"/>
              <a:t>Allow incoming shortwave solar radiation to pass.</a:t>
            </a:r>
          </a:p>
          <a:p>
            <a:pPr lvl="1"/>
            <a:r>
              <a:rPr lang="en-GB" dirty="0"/>
              <a:t>Absorb outgoing longwave radiation, contributing to warming.</a:t>
            </a:r>
          </a:p>
          <a:p>
            <a:r>
              <a:rPr lang="en-GB" dirty="0"/>
              <a:t>Cooling effects:</a:t>
            </a:r>
          </a:p>
          <a:p>
            <a:pPr lvl="1"/>
            <a:r>
              <a:rPr lang="en-GB" dirty="0"/>
              <a:t>Primarily from aerosols (e.g., sulphur emissions from human activities).</a:t>
            </a:r>
          </a:p>
          <a:p>
            <a:pPr lvl="1"/>
            <a:r>
              <a:rPr lang="en-GB" dirty="0"/>
              <a:t>Reduce the proportion of solar radiation reaching Earth → local/regional cooling.</a:t>
            </a:r>
          </a:p>
          <a:p>
            <a:pPr lvl="1"/>
            <a:r>
              <a:rPr lang="en-GB" dirty="0"/>
              <a:t>Can increase cloud cover → reflect more sunlight → phenomenon called global/regional dimming.</a:t>
            </a:r>
          </a:p>
          <a:p>
            <a:endParaRPr lang="en-DE" dirty="0"/>
          </a:p>
        </p:txBody>
      </p:sp>
    </p:spTree>
    <p:extLst>
      <p:ext uri="{BB962C8B-B14F-4D97-AF65-F5344CB8AC3E}">
        <p14:creationId xmlns:p14="http://schemas.microsoft.com/office/powerpoint/2010/main" val="23205438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024EFFBC-E99D-5BEC-A53F-AA5DD853F5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787" y="0"/>
            <a:ext cx="7616825"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937E2D0-6DF0-4674-D261-49E66A78B0DC}"/>
              </a:ext>
            </a:extLst>
          </p:cNvPr>
          <p:cNvSpPr txBox="1"/>
          <p:nvPr/>
        </p:nvSpPr>
        <p:spPr>
          <a:xfrm>
            <a:off x="8075612" y="2551837"/>
            <a:ext cx="4096508" cy="1754326"/>
          </a:xfrm>
          <a:prstGeom prst="rect">
            <a:avLst/>
          </a:prstGeom>
          <a:noFill/>
        </p:spPr>
        <p:txBody>
          <a:bodyPr wrap="square">
            <a:spAutoFit/>
          </a:bodyPr>
          <a:lstStyle/>
          <a:p>
            <a:r>
              <a:rPr lang="en-GB" dirty="0"/>
              <a:t>Major GHGs (although low potential):</a:t>
            </a:r>
          </a:p>
          <a:p>
            <a:pPr marL="742950" lvl="1" indent="-285750">
              <a:buFont typeface="Arial" panose="020B0604020202020204" pitchFamily="34" charset="0"/>
              <a:buChar char="•"/>
            </a:pPr>
            <a:r>
              <a:rPr lang="en-GB" dirty="0"/>
              <a:t>Water vapour (H₂O)</a:t>
            </a:r>
          </a:p>
          <a:p>
            <a:pPr marL="742950" lvl="1" indent="-285750">
              <a:buFont typeface="Arial" panose="020B0604020202020204" pitchFamily="34" charset="0"/>
              <a:buChar char="•"/>
            </a:pPr>
            <a:r>
              <a:rPr lang="en-GB" dirty="0"/>
              <a:t>Carbon dioxide (CO₂)</a:t>
            </a:r>
          </a:p>
          <a:p>
            <a:pPr marL="742950" lvl="1" indent="-285750">
              <a:buFont typeface="Arial" panose="020B0604020202020204" pitchFamily="34" charset="0"/>
              <a:buChar char="•"/>
            </a:pPr>
            <a:r>
              <a:rPr lang="en-GB" dirty="0"/>
              <a:t>Tropospheric ozone (O₃)</a:t>
            </a:r>
          </a:p>
          <a:p>
            <a:pPr marL="742950" lvl="1" indent="-285750">
              <a:buFont typeface="Arial" panose="020B0604020202020204" pitchFamily="34" charset="0"/>
              <a:buChar char="•"/>
            </a:pPr>
            <a:r>
              <a:rPr lang="en-GB" dirty="0"/>
              <a:t>Methane (CH₄)</a:t>
            </a:r>
          </a:p>
          <a:p>
            <a:pPr marL="742950" lvl="1" indent="-285750">
              <a:buFont typeface="Arial" panose="020B0604020202020204" pitchFamily="34" charset="0"/>
              <a:buChar char="•"/>
            </a:pPr>
            <a:r>
              <a:rPr lang="en-GB" dirty="0"/>
              <a:t>Nitrous oxide (N₂O)</a:t>
            </a:r>
          </a:p>
        </p:txBody>
      </p:sp>
    </p:spTree>
    <p:extLst>
      <p:ext uri="{BB962C8B-B14F-4D97-AF65-F5344CB8AC3E}">
        <p14:creationId xmlns:p14="http://schemas.microsoft.com/office/powerpoint/2010/main" val="9852501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D3C1F-98DE-EDF5-A798-9BFBCFE5171B}"/>
              </a:ext>
            </a:extLst>
          </p:cNvPr>
          <p:cNvSpPr>
            <a:spLocks noGrp="1"/>
          </p:cNvSpPr>
          <p:nvPr>
            <p:ph type="title"/>
          </p:nvPr>
        </p:nvSpPr>
        <p:spPr/>
        <p:txBody>
          <a:bodyPr/>
          <a:lstStyle/>
          <a:p>
            <a:r>
              <a:rPr lang="en-GB" dirty="0"/>
              <a:t>Black Carbon (Aerosol)</a:t>
            </a:r>
            <a:endParaRPr lang="en-DE" dirty="0"/>
          </a:p>
        </p:txBody>
      </p:sp>
      <p:sp>
        <p:nvSpPr>
          <p:cNvPr id="3" name="Content Placeholder 2">
            <a:extLst>
              <a:ext uri="{FF2B5EF4-FFF2-40B4-BE49-F238E27FC236}">
                <a16:creationId xmlns:a16="http://schemas.microsoft.com/office/drawing/2014/main" id="{7EC0AD3C-091F-BB61-2749-6456003A7785}"/>
              </a:ext>
            </a:extLst>
          </p:cNvPr>
          <p:cNvSpPr>
            <a:spLocks noGrp="1"/>
          </p:cNvSpPr>
          <p:nvPr>
            <p:ph idx="1"/>
          </p:nvPr>
        </p:nvSpPr>
        <p:spPr>
          <a:xfrm>
            <a:off x="838200" y="1825625"/>
            <a:ext cx="6139070" cy="4351338"/>
          </a:xfrm>
        </p:spPr>
        <p:txBody>
          <a:bodyPr/>
          <a:lstStyle/>
          <a:p>
            <a:r>
              <a:rPr lang="en-GB" b="1" dirty="0"/>
              <a:t>Sources:</a:t>
            </a:r>
            <a:endParaRPr lang="en-GB" dirty="0"/>
          </a:p>
          <a:p>
            <a:pPr lvl="1"/>
            <a:r>
              <a:rPr lang="en-GB" dirty="0"/>
              <a:t>Biofuels: ~20% of global emissions</a:t>
            </a:r>
          </a:p>
          <a:p>
            <a:pPr lvl="1"/>
            <a:r>
              <a:rPr lang="en-GB" dirty="0"/>
              <a:t>Fossil fuels: ~40%</a:t>
            </a:r>
          </a:p>
          <a:p>
            <a:pPr lvl="1"/>
            <a:r>
              <a:rPr lang="en-GB" dirty="0"/>
              <a:t>Open biomass burning (savannahs, rainforests): ~40%</a:t>
            </a:r>
          </a:p>
          <a:p>
            <a:r>
              <a:rPr lang="en-GB" b="1" dirty="0"/>
              <a:t>Properties:</a:t>
            </a:r>
            <a:endParaRPr lang="en-GB" dirty="0"/>
          </a:p>
          <a:p>
            <a:pPr lvl="1"/>
            <a:r>
              <a:rPr lang="en-GB" dirty="0"/>
              <a:t>Fine particulate matter &lt; 2.5 </a:t>
            </a:r>
            <a:r>
              <a:rPr lang="el-GR" dirty="0"/>
              <a:t>μ</a:t>
            </a:r>
            <a:r>
              <a:rPr lang="en-GB" dirty="0"/>
              <a:t>m in diameter.</a:t>
            </a:r>
          </a:p>
          <a:p>
            <a:pPr lvl="1"/>
            <a:r>
              <a:rPr lang="en-GB" dirty="0"/>
              <a:t>Short atmospheric lifetime: days to weeks, removed by precipitation.</a:t>
            </a:r>
          </a:p>
          <a:p>
            <a:endParaRPr lang="en-DE" dirty="0"/>
          </a:p>
        </p:txBody>
      </p:sp>
      <p:pic>
        <p:nvPicPr>
          <p:cNvPr id="7170" name="Picture 2" descr="Black Carbon: An Overlooked Climate Factor | TIME">
            <a:extLst>
              <a:ext uri="{FF2B5EF4-FFF2-40B4-BE49-F238E27FC236}">
                <a16:creationId xmlns:a16="http://schemas.microsoft.com/office/drawing/2014/main" id="{3018DBB5-3BEB-FA94-3B7E-23115B4F4C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8452" y="2509044"/>
            <a:ext cx="4572000" cy="298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23051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FBF91-18DB-F7B7-C607-C440B177E675}"/>
              </a:ext>
            </a:extLst>
          </p:cNvPr>
          <p:cNvSpPr>
            <a:spLocks noGrp="1"/>
          </p:cNvSpPr>
          <p:nvPr>
            <p:ph type="title"/>
          </p:nvPr>
        </p:nvSpPr>
        <p:spPr/>
        <p:txBody>
          <a:bodyPr/>
          <a:lstStyle/>
          <a:p>
            <a:r>
              <a:rPr lang="en-GB" dirty="0"/>
              <a:t>Climate Effects of Black Carbon</a:t>
            </a:r>
            <a:endParaRPr lang="en-DE" dirty="0"/>
          </a:p>
        </p:txBody>
      </p:sp>
      <p:sp>
        <p:nvSpPr>
          <p:cNvPr id="3" name="Content Placeholder 2">
            <a:extLst>
              <a:ext uri="{FF2B5EF4-FFF2-40B4-BE49-F238E27FC236}">
                <a16:creationId xmlns:a16="http://schemas.microsoft.com/office/drawing/2014/main" id="{EC6365D8-E6A1-0B87-D70B-D25313E85773}"/>
              </a:ext>
            </a:extLst>
          </p:cNvPr>
          <p:cNvSpPr>
            <a:spLocks noGrp="1"/>
          </p:cNvSpPr>
          <p:nvPr>
            <p:ph idx="1"/>
          </p:nvPr>
        </p:nvSpPr>
        <p:spPr/>
        <p:txBody>
          <a:bodyPr>
            <a:normAutofit fontScale="85000" lnSpcReduction="20000"/>
          </a:bodyPr>
          <a:lstStyle/>
          <a:p>
            <a:r>
              <a:rPr lang="en-GB" dirty="0"/>
              <a:t>Direct effects:</a:t>
            </a:r>
          </a:p>
          <a:p>
            <a:pPr lvl="1"/>
            <a:r>
              <a:rPr lang="en-GB" dirty="0"/>
              <a:t>Absorbs sunlight in the atmosphere → reduces albedo.</a:t>
            </a:r>
          </a:p>
          <a:p>
            <a:r>
              <a:rPr lang="en-GB" dirty="0"/>
              <a:t>Semi-direct effects:</a:t>
            </a:r>
          </a:p>
          <a:p>
            <a:pPr lvl="1"/>
            <a:r>
              <a:rPr lang="en-GB" dirty="0"/>
              <a:t>Alters atmospheric stability and cloud cover by absorbing solar radiation.</a:t>
            </a:r>
          </a:p>
          <a:p>
            <a:r>
              <a:rPr lang="en-GB" dirty="0"/>
              <a:t>Snow and ice albedo effects:</a:t>
            </a:r>
          </a:p>
          <a:p>
            <a:pPr lvl="1"/>
            <a:r>
              <a:rPr lang="en-GB" dirty="0"/>
              <a:t>Deposition on snow and ice lowers albedo → positive feedback loop:</a:t>
            </a:r>
          </a:p>
          <a:p>
            <a:pPr lvl="2"/>
            <a:r>
              <a:rPr lang="en-GB" dirty="0"/>
              <a:t>Surface warming → accelerated ice melt → further albedo reduction.</a:t>
            </a:r>
          </a:p>
          <a:p>
            <a:r>
              <a:rPr lang="en-GB" dirty="0"/>
              <a:t>Indirect effects:</a:t>
            </a:r>
          </a:p>
          <a:p>
            <a:pPr lvl="1"/>
            <a:r>
              <a:rPr lang="en-GB" dirty="0"/>
              <a:t>Changes cloud properties → influence absorption and reflection of solar radiation.</a:t>
            </a:r>
          </a:p>
          <a:p>
            <a:r>
              <a:rPr lang="en-GB" dirty="0"/>
              <a:t>Significance:</a:t>
            </a:r>
          </a:p>
          <a:p>
            <a:pPr lvl="1"/>
            <a:r>
              <a:rPr lang="en-GB" dirty="0"/>
              <a:t>Combined direct and indirect snow–albedo effects → third largest contributor to positive radiative forcing since pre-industrial times (IPCC).</a:t>
            </a:r>
          </a:p>
          <a:p>
            <a:pPr lvl="1"/>
            <a:r>
              <a:rPr lang="en-GB" dirty="0"/>
              <a:t>Key driver of Arctic ice melt.</a:t>
            </a:r>
          </a:p>
          <a:p>
            <a:pPr lvl="1"/>
            <a:r>
              <a:rPr lang="en-GB" dirty="0"/>
              <a:t>Soot deposition on snow may account for up to 25% of observed global warming.</a:t>
            </a:r>
          </a:p>
          <a:p>
            <a:endParaRPr lang="en-DE" dirty="0"/>
          </a:p>
        </p:txBody>
      </p:sp>
    </p:spTree>
    <p:extLst>
      <p:ext uri="{BB962C8B-B14F-4D97-AF65-F5344CB8AC3E}">
        <p14:creationId xmlns:p14="http://schemas.microsoft.com/office/powerpoint/2010/main" val="4781883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9AB9C09-4FD5-519A-E454-556050424C7C}"/>
              </a:ext>
            </a:extLst>
          </p:cNvPr>
          <p:cNvSpPr/>
          <p:nvPr/>
        </p:nvSpPr>
        <p:spPr>
          <a:xfrm>
            <a:off x="1442441" y="326628"/>
            <a:ext cx="9307116" cy="6204744"/>
          </a:xfrm>
          <a:prstGeom prst="rect">
            <a:avLst/>
          </a:prstGeom>
          <a:solidFill>
            <a:srgbClr val="ADEFFF"/>
          </a:solidFill>
          <a:ln>
            <a:solidFill>
              <a:srgbClr val="ADE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 name="Content Placeholder 4" descr="A diagram of a ship in the ocean&#10;&#10;AI-generated content may be incorrect.">
            <a:extLst>
              <a:ext uri="{FF2B5EF4-FFF2-40B4-BE49-F238E27FC236}">
                <a16:creationId xmlns:a16="http://schemas.microsoft.com/office/drawing/2014/main" id="{F142C2EA-C2D0-539F-1E20-7AD5A1BBC9F2}"/>
              </a:ext>
            </a:extLst>
          </p:cNvPr>
          <p:cNvPicPr>
            <a:picLocks noChangeAspect="1"/>
          </p:cNvPicPr>
          <p:nvPr/>
        </p:nvPicPr>
        <p:blipFill>
          <a:blip r:embed="rId2"/>
          <a:stretch>
            <a:fillRect/>
          </a:stretch>
        </p:blipFill>
        <p:spPr>
          <a:xfrm>
            <a:off x="1442442" y="326628"/>
            <a:ext cx="9307116" cy="6204744"/>
          </a:xfrm>
          <a:prstGeom prst="rect">
            <a:avLst/>
          </a:prstGeom>
        </p:spPr>
      </p:pic>
      <p:sp>
        <p:nvSpPr>
          <p:cNvPr id="3" name="Rectangle 2">
            <a:extLst>
              <a:ext uri="{FF2B5EF4-FFF2-40B4-BE49-F238E27FC236}">
                <a16:creationId xmlns:a16="http://schemas.microsoft.com/office/drawing/2014/main" id="{67250FC5-2DF9-C9E8-26F7-A2507ED151EB}"/>
              </a:ext>
            </a:extLst>
          </p:cNvPr>
          <p:cNvSpPr/>
          <p:nvPr/>
        </p:nvSpPr>
        <p:spPr>
          <a:xfrm>
            <a:off x="3714750" y="4086225"/>
            <a:ext cx="1571625" cy="328613"/>
          </a:xfrm>
          <a:prstGeom prst="rect">
            <a:avLst/>
          </a:prstGeom>
          <a:solidFill>
            <a:srgbClr val="ADEFFF"/>
          </a:solidFill>
          <a:ln>
            <a:solidFill>
              <a:srgbClr val="ADE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4" name="Rectangle 3">
            <a:extLst>
              <a:ext uri="{FF2B5EF4-FFF2-40B4-BE49-F238E27FC236}">
                <a16:creationId xmlns:a16="http://schemas.microsoft.com/office/drawing/2014/main" id="{198295F9-23B0-0A28-D848-B92C131C0C6D}"/>
              </a:ext>
            </a:extLst>
          </p:cNvPr>
          <p:cNvSpPr/>
          <p:nvPr/>
        </p:nvSpPr>
        <p:spPr>
          <a:xfrm>
            <a:off x="1442442" y="326628"/>
            <a:ext cx="1715096" cy="959247"/>
          </a:xfrm>
          <a:prstGeom prst="rect">
            <a:avLst/>
          </a:prstGeom>
          <a:solidFill>
            <a:srgbClr val="ADEFFF"/>
          </a:solidFill>
          <a:ln>
            <a:solidFill>
              <a:srgbClr val="ADE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6" name="Oval 5">
            <a:extLst>
              <a:ext uri="{FF2B5EF4-FFF2-40B4-BE49-F238E27FC236}">
                <a16:creationId xmlns:a16="http://schemas.microsoft.com/office/drawing/2014/main" id="{6D175A01-642C-A722-F836-EF95A5654D2A}"/>
              </a:ext>
            </a:extLst>
          </p:cNvPr>
          <p:cNvSpPr/>
          <p:nvPr/>
        </p:nvSpPr>
        <p:spPr>
          <a:xfrm>
            <a:off x="9243011" y="4542879"/>
            <a:ext cx="472489" cy="256265"/>
          </a:xfrm>
          <a:prstGeom prst="ellipse">
            <a:avLst/>
          </a:prstGeom>
          <a:solidFill>
            <a:srgbClr val="0F6F98"/>
          </a:solidFill>
          <a:ln w="53975">
            <a:solidFill>
              <a:srgbClr val="93CFE2"/>
            </a:solidFill>
          </a:ln>
          <a:scene3d>
            <a:camera prst="orthographicFront">
              <a:rot lat="3000000" lon="0" rev="0"/>
            </a:camera>
            <a:lightRig rig="threePt" dir="t">
              <a:rot lat="0" lon="0" rev="21594000"/>
            </a:lightRig>
          </a:scene3d>
          <a:sp3d>
            <a:bevelB h="635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7" name="Down Arrow 6">
            <a:extLst>
              <a:ext uri="{FF2B5EF4-FFF2-40B4-BE49-F238E27FC236}">
                <a16:creationId xmlns:a16="http://schemas.microsoft.com/office/drawing/2014/main" id="{4F79FA52-7B6E-619C-DFDB-5CF3612EEBBA}"/>
              </a:ext>
            </a:extLst>
          </p:cNvPr>
          <p:cNvSpPr/>
          <p:nvPr/>
        </p:nvSpPr>
        <p:spPr>
          <a:xfrm>
            <a:off x="9348106" y="4269141"/>
            <a:ext cx="133697" cy="326922"/>
          </a:xfrm>
          <a:prstGeom prst="downArrow">
            <a:avLst/>
          </a:prstGeom>
          <a:solidFill>
            <a:srgbClr val="FD403D"/>
          </a:solidFill>
          <a:ln>
            <a:solidFill>
              <a:srgbClr val="FD40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8" name="Down Arrow 7">
            <a:extLst>
              <a:ext uri="{FF2B5EF4-FFF2-40B4-BE49-F238E27FC236}">
                <a16:creationId xmlns:a16="http://schemas.microsoft.com/office/drawing/2014/main" id="{B7542347-A5F8-E329-5447-154794B0332C}"/>
              </a:ext>
            </a:extLst>
          </p:cNvPr>
          <p:cNvSpPr/>
          <p:nvPr/>
        </p:nvSpPr>
        <p:spPr>
          <a:xfrm rot="10800000">
            <a:off x="9514955" y="4269141"/>
            <a:ext cx="133697" cy="326922"/>
          </a:xfrm>
          <a:prstGeom prst="downArrow">
            <a:avLst/>
          </a:prstGeom>
          <a:solidFill>
            <a:srgbClr val="FD403D"/>
          </a:solidFill>
          <a:ln>
            <a:solidFill>
              <a:srgbClr val="FD40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9" name="Oval 8">
            <a:extLst>
              <a:ext uri="{FF2B5EF4-FFF2-40B4-BE49-F238E27FC236}">
                <a16:creationId xmlns:a16="http://schemas.microsoft.com/office/drawing/2014/main" id="{CB558A8C-BBBC-A725-6784-9D2A6A1397AC}"/>
              </a:ext>
            </a:extLst>
          </p:cNvPr>
          <p:cNvSpPr/>
          <p:nvPr/>
        </p:nvSpPr>
        <p:spPr>
          <a:xfrm>
            <a:off x="10293475" y="4274966"/>
            <a:ext cx="472489" cy="256265"/>
          </a:xfrm>
          <a:prstGeom prst="ellipse">
            <a:avLst/>
          </a:prstGeom>
          <a:solidFill>
            <a:srgbClr val="0F6F98"/>
          </a:solidFill>
          <a:ln w="53975">
            <a:solidFill>
              <a:srgbClr val="93CFE2"/>
            </a:solidFill>
          </a:ln>
          <a:scene3d>
            <a:camera prst="orthographicFront">
              <a:rot lat="3000000" lon="0" rev="0"/>
            </a:camera>
            <a:lightRig rig="threePt" dir="t">
              <a:rot lat="0" lon="0" rev="21594000"/>
            </a:lightRig>
          </a:scene3d>
          <a:sp3d>
            <a:bevelB h="635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0" name="Down Arrow 9">
            <a:extLst>
              <a:ext uri="{FF2B5EF4-FFF2-40B4-BE49-F238E27FC236}">
                <a16:creationId xmlns:a16="http://schemas.microsoft.com/office/drawing/2014/main" id="{F29D640A-4BF9-B28F-1B39-854F656407BE}"/>
              </a:ext>
            </a:extLst>
          </p:cNvPr>
          <p:cNvSpPr/>
          <p:nvPr/>
        </p:nvSpPr>
        <p:spPr>
          <a:xfrm>
            <a:off x="10337962" y="4001228"/>
            <a:ext cx="182657" cy="326922"/>
          </a:xfrm>
          <a:prstGeom prst="downArrow">
            <a:avLst/>
          </a:prstGeom>
          <a:solidFill>
            <a:srgbClr val="FD403D"/>
          </a:solidFill>
          <a:ln>
            <a:solidFill>
              <a:srgbClr val="FD40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1" name="Down Arrow 10">
            <a:extLst>
              <a:ext uri="{FF2B5EF4-FFF2-40B4-BE49-F238E27FC236}">
                <a16:creationId xmlns:a16="http://schemas.microsoft.com/office/drawing/2014/main" id="{6F02D1BE-A771-BC43-4BC4-66DF64BC9959}"/>
              </a:ext>
            </a:extLst>
          </p:cNvPr>
          <p:cNvSpPr/>
          <p:nvPr/>
        </p:nvSpPr>
        <p:spPr>
          <a:xfrm rot="10800000">
            <a:off x="10547946" y="4001228"/>
            <a:ext cx="182656" cy="326922"/>
          </a:xfrm>
          <a:prstGeom prst="downArrow">
            <a:avLst/>
          </a:prstGeom>
          <a:solidFill>
            <a:srgbClr val="FD403D"/>
          </a:solidFill>
          <a:ln>
            <a:solidFill>
              <a:srgbClr val="FD40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4" name="Triangle 13">
            <a:extLst>
              <a:ext uri="{FF2B5EF4-FFF2-40B4-BE49-F238E27FC236}">
                <a16:creationId xmlns:a16="http://schemas.microsoft.com/office/drawing/2014/main" id="{0432C577-0244-ACCD-7D30-46CE2A445D79}"/>
              </a:ext>
            </a:extLst>
          </p:cNvPr>
          <p:cNvSpPr/>
          <p:nvPr/>
        </p:nvSpPr>
        <p:spPr>
          <a:xfrm rot="20506411">
            <a:off x="4136058" y="2415936"/>
            <a:ext cx="125260" cy="116547"/>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5" name="Rectangle 14">
            <a:extLst>
              <a:ext uri="{FF2B5EF4-FFF2-40B4-BE49-F238E27FC236}">
                <a16:creationId xmlns:a16="http://schemas.microsoft.com/office/drawing/2014/main" id="{8A9F4A66-40BC-9E21-1849-551CE2B91CCD}"/>
              </a:ext>
            </a:extLst>
          </p:cNvPr>
          <p:cNvSpPr/>
          <p:nvPr/>
        </p:nvSpPr>
        <p:spPr>
          <a:xfrm>
            <a:off x="7501438" y="2320141"/>
            <a:ext cx="264046" cy="496750"/>
          </a:xfrm>
          <a:prstGeom prst="rect">
            <a:avLst/>
          </a:prstGeom>
          <a:solidFill>
            <a:srgbClr val="ADEFFF"/>
          </a:solidFill>
          <a:ln>
            <a:solidFill>
              <a:srgbClr val="ADE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2" name="Down Arrow 11">
            <a:extLst>
              <a:ext uri="{FF2B5EF4-FFF2-40B4-BE49-F238E27FC236}">
                <a16:creationId xmlns:a16="http://schemas.microsoft.com/office/drawing/2014/main" id="{B800BEE2-4366-F0D5-98FB-5C36203FFDDC}"/>
              </a:ext>
            </a:extLst>
          </p:cNvPr>
          <p:cNvSpPr/>
          <p:nvPr/>
        </p:nvSpPr>
        <p:spPr>
          <a:xfrm>
            <a:off x="7692083" y="2474209"/>
            <a:ext cx="81604" cy="328258"/>
          </a:xfrm>
          <a:prstGeom prst="downArrow">
            <a:avLst/>
          </a:prstGeom>
          <a:solidFill>
            <a:srgbClr val="FD403D"/>
          </a:solidFill>
          <a:ln>
            <a:solidFill>
              <a:srgbClr val="FD40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3" name="Down Arrow 12">
            <a:extLst>
              <a:ext uri="{FF2B5EF4-FFF2-40B4-BE49-F238E27FC236}">
                <a16:creationId xmlns:a16="http://schemas.microsoft.com/office/drawing/2014/main" id="{49EF3188-38B2-CED7-062B-FCC9E061B3A0}"/>
              </a:ext>
            </a:extLst>
          </p:cNvPr>
          <p:cNvSpPr/>
          <p:nvPr/>
        </p:nvSpPr>
        <p:spPr>
          <a:xfrm rot="10800000">
            <a:off x="7551852" y="2474209"/>
            <a:ext cx="81606" cy="328258"/>
          </a:xfrm>
          <a:prstGeom prst="downArrow">
            <a:avLst/>
          </a:prstGeom>
          <a:solidFill>
            <a:srgbClr val="FD403D"/>
          </a:solidFill>
          <a:ln>
            <a:solidFill>
              <a:srgbClr val="FD40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6" name="Rectangle 15">
            <a:extLst>
              <a:ext uri="{FF2B5EF4-FFF2-40B4-BE49-F238E27FC236}">
                <a16:creationId xmlns:a16="http://schemas.microsoft.com/office/drawing/2014/main" id="{36B23F4A-6F51-BB3F-28D8-2EEA0917DAC6}"/>
              </a:ext>
            </a:extLst>
          </p:cNvPr>
          <p:cNvSpPr/>
          <p:nvPr/>
        </p:nvSpPr>
        <p:spPr>
          <a:xfrm>
            <a:off x="6614853" y="4188424"/>
            <a:ext cx="1348048" cy="328613"/>
          </a:xfrm>
          <a:prstGeom prst="rect">
            <a:avLst/>
          </a:prstGeom>
          <a:solidFill>
            <a:srgbClr val="ADEFFF"/>
          </a:solidFill>
          <a:ln>
            <a:solidFill>
              <a:srgbClr val="ADE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7" name="Rectangle 16">
            <a:extLst>
              <a:ext uri="{FF2B5EF4-FFF2-40B4-BE49-F238E27FC236}">
                <a16:creationId xmlns:a16="http://schemas.microsoft.com/office/drawing/2014/main" id="{A14DFEFA-D111-8C82-8EDA-F860392046F7}"/>
              </a:ext>
            </a:extLst>
          </p:cNvPr>
          <p:cNvSpPr/>
          <p:nvPr/>
        </p:nvSpPr>
        <p:spPr>
          <a:xfrm>
            <a:off x="8166906" y="1830365"/>
            <a:ext cx="1481745" cy="328613"/>
          </a:xfrm>
          <a:prstGeom prst="rect">
            <a:avLst/>
          </a:prstGeom>
          <a:solidFill>
            <a:srgbClr val="ADEFFF"/>
          </a:solidFill>
          <a:ln>
            <a:solidFill>
              <a:srgbClr val="ADE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8" name="Rectangle 17">
            <a:extLst>
              <a:ext uri="{FF2B5EF4-FFF2-40B4-BE49-F238E27FC236}">
                <a16:creationId xmlns:a16="http://schemas.microsoft.com/office/drawing/2014/main" id="{994188AF-74BF-467B-35A7-CD4FB00757DF}"/>
              </a:ext>
            </a:extLst>
          </p:cNvPr>
          <p:cNvSpPr/>
          <p:nvPr/>
        </p:nvSpPr>
        <p:spPr>
          <a:xfrm>
            <a:off x="6548005" y="3100387"/>
            <a:ext cx="1784440" cy="1168754"/>
          </a:xfrm>
          <a:prstGeom prst="rect">
            <a:avLst/>
          </a:prstGeom>
          <a:solidFill>
            <a:srgbClr val="ADEFFF"/>
          </a:solidFill>
          <a:ln>
            <a:solidFill>
              <a:srgbClr val="ADE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9" name="Rectangle 18">
            <a:extLst>
              <a:ext uri="{FF2B5EF4-FFF2-40B4-BE49-F238E27FC236}">
                <a16:creationId xmlns:a16="http://schemas.microsoft.com/office/drawing/2014/main" id="{AC602A07-8F82-E4AC-91AC-7CB8CECF626A}"/>
              </a:ext>
            </a:extLst>
          </p:cNvPr>
          <p:cNvSpPr/>
          <p:nvPr/>
        </p:nvSpPr>
        <p:spPr>
          <a:xfrm>
            <a:off x="6749847" y="3085963"/>
            <a:ext cx="1784440" cy="854565"/>
          </a:xfrm>
          <a:prstGeom prst="rect">
            <a:avLst/>
          </a:prstGeom>
          <a:solidFill>
            <a:srgbClr val="ADEFFF"/>
          </a:solidFill>
          <a:ln>
            <a:solidFill>
              <a:srgbClr val="ADE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1400" dirty="0">
              <a:solidFill>
                <a:schemeClr val="tx1">
                  <a:lumMod val="95000"/>
                  <a:lumOff val="5000"/>
                </a:schemeClr>
              </a:solidFill>
            </a:endParaRPr>
          </a:p>
        </p:txBody>
      </p:sp>
      <p:sp>
        <p:nvSpPr>
          <p:cNvPr id="20" name="Rectangle 19">
            <a:extLst>
              <a:ext uri="{FF2B5EF4-FFF2-40B4-BE49-F238E27FC236}">
                <a16:creationId xmlns:a16="http://schemas.microsoft.com/office/drawing/2014/main" id="{715DF50D-A632-83D5-B941-8D9C14127EB1}"/>
              </a:ext>
            </a:extLst>
          </p:cNvPr>
          <p:cNvSpPr/>
          <p:nvPr/>
        </p:nvSpPr>
        <p:spPr>
          <a:xfrm>
            <a:off x="8166905" y="787112"/>
            <a:ext cx="2126569" cy="1043253"/>
          </a:xfrm>
          <a:prstGeom prst="rect">
            <a:avLst/>
          </a:prstGeom>
          <a:solidFill>
            <a:srgbClr val="ADEFFF"/>
          </a:solidFill>
          <a:ln>
            <a:solidFill>
              <a:srgbClr val="ADE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1400" dirty="0">
              <a:solidFill>
                <a:schemeClr val="tx1">
                  <a:lumMod val="95000"/>
                  <a:lumOff val="5000"/>
                </a:schemeClr>
              </a:solidFill>
            </a:endParaRPr>
          </a:p>
        </p:txBody>
      </p:sp>
      <p:sp>
        <p:nvSpPr>
          <p:cNvPr id="21" name="Rectangle 20">
            <a:extLst>
              <a:ext uri="{FF2B5EF4-FFF2-40B4-BE49-F238E27FC236}">
                <a16:creationId xmlns:a16="http://schemas.microsoft.com/office/drawing/2014/main" id="{E818AF47-DAA8-48F4-AF68-00BDC03FBB9B}"/>
              </a:ext>
            </a:extLst>
          </p:cNvPr>
          <p:cNvSpPr/>
          <p:nvPr/>
        </p:nvSpPr>
        <p:spPr>
          <a:xfrm>
            <a:off x="8788400" y="1332716"/>
            <a:ext cx="1977564" cy="104325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DE" sz="1400" dirty="0">
                <a:solidFill>
                  <a:schemeClr val="tx1">
                    <a:lumMod val="95000"/>
                    <a:lumOff val="5000"/>
                  </a:schemeClr>
                </a:solidFill>
              </a:rPr>
              <a:t>Black carbon lands on ice and darkens it. This reduces albedo</a:t>
            </a:r>
          </a:p>
        </p:txBody>
      </p:sp>
      <p:sp>
        <p:nvSpPr>
          <p:cNvPr id="22" name="Rectangle 21">
            <a:extLst>
              <a:ext uri="{FF2B5EF4-FFF2-40B4-BE49-F238E27FC236}">
                <a16:creationId xmlns:a16="http://schemas.microsoft.com/office/drawing/2014/main" id="{1BA211C2-4086-C339-B711-70772214C203}"/>
              </a:ext>
            </a:extLst>
          </p:cNvPr>
          <p:cNvSpPr/>
          <p:nvPr/>
        </p:nvSpPr>
        <p:spPr>
          <a:xfrm>
            <a:off x="3714750" y="3611915"/>
            <a:ext cx="2139950" cy="576509"/>
          </a:xfrm>
          <a:prstGeom prst="rect">
            <a:avLst/>
          </a:prstGeom>
          <a:solidFill>
            <a:srgbClr val="ADEFFF"/>
          </a:solidFill>
          <a:ln>
            <a:solidFill>
              <a:srgbClr val="ADE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3" name="Rectangle 22">
            <a:extLst>
              <a:ext uri="{FF2B5EF4-FFF2-40B4-BE49-F238E27FC236}">
                <a16:creationId xmlns:a16="http://schemas.microsoft.com/office/drawing/2014/main" id="{212953C2-F4EC-0CB7-BA6B-D088F545EA05}"/>
              </a:ext>
            </a:extLst>
          </p:cNvPr>
          <p:cNvSpPr/>
          <p:nvPr/>
        </p:nvSpPr>
        <p:spPr>
          <a:xfrm>
            <a:off x="2093296" y="2231900"/>
            <a:ext cx="1790490" cy="691514"/>
          </a:xfrm>
          <a:prstGeom prst="rect">
            <a:avLst/>
          </a:prstGeom>
          <a:solidFill>
            <a:srgbClr val="E9FDFF"/>
          </a:solidFill>
          <a:ln>
            <a:solidFill>
              <a:srgbClr val="E9FD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4" name="Rectangle 23">
            <a:extLst>
              <a:ext uri="{FF2B5EF4-FFF2-40B4-BE49-F238E27FC236}">
                <a16:creationId xmlns:a16="http://schemas.microsoft.com/office/drawing/2014/main" id="{70F1E7ED-9D6D-EF5C-68BF-549BA15F18D1}"/>
              </a:ext>
            </a:extLst>
          </p:cNvPr>
          <p:cNvSpPr/>
          <p:nvPr/>
        </p:nvSpPr>
        <p:spPr>
          <a:xfrm>
            <a:off x="2189652" y="2173495"/>
            <a:ext cx="1525098" cy="300714"/>
          </a:xfrm>
          <a:prstGeom prst="rect">
            <a:avLst/>
          </a:prstGeom>
          <a:solidFill>
            <a:srgbClr val="E9FDFF"/>
          </a:solidFill>
          <a:ln>
            <a:solidFill>
              <a:srgbClr val="E9FD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5" name="Rectangle 24">
            <a:extLst>
              <a:ext uri="{FF2B5EF4-FFF2-40B4-BE49-F238E27FC236}">
                <a16:creationId xmlns:a16="http://schemas.microsoft.com/office/drawing/2014/main" id="{CC909DEE-1B72-0EA7-6144-A164D06FBB15}"/>
              </a:ext>
            </a:extLst>
          </p:cNvPr>
          <p:cNvSpPr/>
          <p:nvPr/>
        </p:nvSpPr>
        <p:spPr>
          <a:xfrm>
            <a:off x="1938561" y="2469714"/>
            <a:ext cx="1525098" cy="300714"/>
          </a:xfrm>
          <a:prstGeom prst="rect">
            <a:avLst/>
          </a:prstGeom>
          <a:solidFill>
            <a:srgbClr val="E9FDFF"/>
          </a:solidFill>
          <a:ln>
            <a:solidFill>
              <a:srgbClr val="E9FD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6" name="Rectangle 25">
            <a:extLst>
              <a:ext uri="{FF2B5EF4-FFF2-40B4-BE49-F238E27FC236}">
                <a16:creationId xmlns:a16="http://schemas.microsoft.com/office/drawing/2014/main" id="{51D6F8A7-5B7E-D6FA-8AD8-23A182A9D720}"/>
              </a:ext>
            </a:extLst>
          </p:cNvPr>
          <p:cNvSpPr/>
          <p:nvPr/>
        </p:nvSpPr>
        <p:spPr>
          <a:xfrm>
            <a:off x="1938561" y="2587550"/>
            <a:ext cx="1525098" cy="300714"/>
          </a:xfrm>
          <a:prstGeom prst="rect">
            <a:avLst/>
          </a:prstGeom>
          <a:solidFill>
            <a:srgbClr val="E9FDFF"/>
          </a:solidFill>
          <a:ln>
            <a:solidFill>
              <a:srgbClr val="E9FD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8" name="Cloud 27">
            <a:extLst>
              <a:ext uri="{FF2B5EF4-FFF2-40B4-BE49-F238E27FC236}">
                <a16:creationId xmlns:a16="http://schemas.microsoft.com/office/drawing/2014/main" id="{07BF3BE8-E217-C4AF-C989-28BA8379EBF1}"/>
              </a:ext>
            </a:extLst>
          </p:cNvPr>
          <p:cNvSpPr/>
          <p:nvPr/>
        </p:nvSpPr>
        <p:spPr>
          <a:xfrm>
            <a:off x="1442439" y="2770428"/>
            <a:ext cx="1599559" cy="420719"/>
          </a:xfrm>
          <a:prstGeom prst="cloud">
            <a:avLst/>
          </a:prstGeom>
          <a:solidFill>
            <a:srgbClr val="E9FDFF"/>
          </a:solidFill>
          <a:ln>
            <a:solidFill>
              <a:srgbClr val="E9FD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9" name="Cloud 28">
            <a:extLst>
              <a:ext uri="{FF2B5EF4-FFF2-40B4-BE49-F238E27FC236}">
                <a16:creationId xmlns:a16="http://schemas.microsoft.com/office/drawing/2014/main" id="{1F973751-F0FF-15C7-8BB9-22C73750DFBD}"/>
              </a:ext>
            </a:extLst>
          </p:cNvPr>
          <p:cNvSpPr/>
          <p:nvPr/>
        </p:nvSpPr>
        <p:spPr>
          <a:xfrm>
            <a:off x="1826870" y="2047911"/>
            <a:ext cx="1599559" cy="420719"/>
          </a:xfrm>
          <a:prstGeom prst="cloud">
            <a:avLst/>
          </a:prstGeom>
          <a:solidFill>
            <a:srgbClr val="E9FDFF"/>
          </a:solidFill>
          <a:ln>
            <a:solidFill>
              <a:srgbClr val="E9FD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30" name="Rectangle 29">
            <a:extLst>
              <a:ext uri="{FF2B5EF4-FFF2-40B4-BE49-F238E27FC236}">
                <a16:creationId xmlns:a16="http://schemas.microsoft.com/office/drawing/2014/main" id="{C50A84DD-6E96-D678-12BB-8EFDEAD77B7C}"/>
              </a:ext>
            </a:extLst>
          </p:cNvPr>
          <p:cNvSpPr/>
          <p:nvPr/>
        </p:nvSpPr>
        <p:spPr>
          <a:xfrm rot="1012318">
            <a:off x="3926409" y="3452542"/>
            <a:ext cx="1977564" cy="4879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DE" sz="1400" dirty="0">
                <a:solidFill>
                  <a:schemeClr val="tx1">
                    <a:lumMod val="95000"/>
                    <a:lumOff val="5000"/>
                  </a:schemeClr>
                </a:solidFill>
              </a:rPr>
              <a:t>Black carbon reflects the sun’s radiation</a:t>
            </a:r>
          </a:p>
        </p:txBody>
      </p:sp>
      <p:sp>
        <p:nvSpPr>
          <p:cNvPr id="32" name="TextBox 31">
            <a:extLst>
              <a:ext uri="{FF2B5EF4-FFF2-40B4-BE49-F238E27FC236}">
                <a16:creationId xmlns:a16="http://schemas.microsoft.com/office/drawing/2014/main" id="{49CBBA5E-EF1C-A7A7-9983-49EB29ACC924}"/>
              </a:ext>
            </a:extLst>
          </p:cNvPr>
          <p:cNvSpPr txBox="1"/>
          <p:nvPr/>
        </p:nvSpPr>
        <p:spPr>
          <a:xfrm>
            <a:off x="6710403" y="2983864"/>
            <a:ext cx="2126568" cy="523220"/>
          </a:xfrm>
          <a:prstGeom prst="rect">
            <a:avLst/>
          </a:prstGeom>
          <a:noFill/>
        </p:spPr>
        <p:txBody>
          <a:bodyPr wrap="square">
            <a:spAutoFit/>
          </a:bodyPr>
          <a:lstStyle/>
          <a:p>
            <a:pPr algn="ctr"/>
            <a:r>
              <a:rPr lang="en-DE" sz="1400" dirty="0">
                <a:solidFill>
                  <a:schemeClr val="tx1">
                    <a:lumMod val="95000"/>
                    <a:lumOff val="5000"/>
                  </a:schemeClr>
                </a:solidFill>
              </a:rPr>
              <a:t>Black carbon absorbd sun’s radiation</a:t>
            </a:r>
          </a:p>
        </p:txBody>
      </p:sp>
      <p:sp>
        <p:nvSpPr>
          <p:cNvPr id="33" name="Rectangle 32">
            <a:extLst>
              <a:ext uri="{FF2B5EF4-FFF2-40B4-BE49-F238E27FC236}">
                <a16:creationId xmlns:a16="http://schemas.microsoft.com/office/drawing/2014/main" id="{192073FB-04A9-4121-C6D8-C60266702F64}"/>
              </a:ext>
            </a:extLst>
          </p:cNvPr>
          <p:cNvSpPr/>
          <p:nvPr/>
        </p:nvSpPr>
        <p:spPr>
          <a:xfrm>
            <a:off x="1679876" y="2289282"/>
            <a:ext cx="2322503" cy="4879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DE" sz="1400" dirty="0">
                <a:solidFill>
                  <a:schemeClr val="tx1">
                    <a:lumMod val="95000"/>
                    <a:lumOff val="5000"/>
                  </a:schemeClr>
                </a:solidFill>
              </a:rPr>
              <a:t>Black carbon cause cloud formation increading the reflection of sun’s radiation</a:t>
            </a:r>
          </a:p>
        </p:txBody>
      </p:sp>
    </p:spTree>
    <p:extLst>
      <p:ext uri="{BB962C8B-B14F-4D97-AF65-F5344CB8AC3E}">
        <p14:creationId xmlns:p14="http://schemas.microsoft.com/office/powerpoint/2010/main" val="5534925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9E24A-FB7F-202F-3306-2B7EEE2EDE58}"/>
              </a:ext>
            </a:extLst>
          </p:cNvPr>
          <p:cNvSpPr>
            <a:spLocks noGrp="1"/>
          </p:cNvSpPr>
          <p:nvPr>
            <p:ph type="title"/>
          </p:nvPr>
        </p:nvSpPr>
        <p:spPr/>
        <p:txBody>
          <a:bodyPr/>
          <a:lstStyle/>
          <a:p>
            <a:r>
              <a:rPr lang="en-DE" dirty="0"/>
              <a:t>Activity 5</a:t>
            </a:r>
          </a:p>
        </p:txBody>
      </p:sp>
      <p:pic>
        <p:nvPicPr>
          <p:cNvPr id="3" name="Picture 2" descr="A white sheet with black text&#10;&#10;AI-generated content may be incorrect.">
            <a:extLst>
              <a:ext uri="{FF2B5EF4-FFF2-40B4-BE49-F238E27FC236}">
                <a16:creationId xmlns:a16="http://schemas.microsoft.com/office/drawing/2014/main" id="{BA7BE310-46B9-BF8E-83C2-F3A9D15F6EDA}"/>
              </a:ext>
            </a:extLst>
          </p:cNvPr>
          <p:cNvPicPr>
            <a:picLocks noChangeAspect="1"/>
          </p:cNvPicPr>
          <p:nvPr/>
        </p:nvPicPr>
        <p:blipFill>
          <a:blip r:embed="rId2"/>
          <a:stretch>
            <a:fillRect/>
          </a:stretch>
        </p:blipFill>
        <p:spPr>
          <a:xfrm>
            <a:off x="1181375" y="1212137"/>
            <a:ext cx="9135441" cy="5654674"/>
          </a:xfrm>
          <a:prstGeom prst="rect">
            <a:avLst/>
          </a:prstGeom>
        </p:spPr>
      </p:pic>
    </p:spTree>
    <p:extLst>
      <p:ext uri="{BB962C8B-B14F-4D97-AF65-F5344CB8AC3E}">
        <p14:creationId xmlns:p14="http://schemas.microsoft.com/office/powerpoint/2010/main" val="28126524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54753-B6ED-02D7-DE80-C53BD94A0F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29FC95-B3C5-2B86-BE1D-0CAC8FA6C0E2}"/>
              </a:ext>
            </a:extLst>
          </p:cNvPr>
          <p:cNvSpPr>
            <a:spLocks noGrp="1"/>
          </p:cNvSpPr>
          <p:nvPr>
            <p:ph type="title"/>
          </p:nvPr>
        </p:nvSpPr>
        <p:spPr/>
        <p:txBody>
          <a:bodyPr/>
          <a:lstStyle/>
          <a:p>
            <a:r>
              <a:rPr lang="en-GB" dirty="0"/>
              <a:t>Part 4: The Greenhouse Effect</a:t>
            </a:r>
          </a:p>
        </p:txBody>
      </p:sp>
      <p:sp>
        <p:nvSpPr>
          <p:cNvPr id="3" name="Text Placeholder 2">
            <a:extLst>
              <a:ext uri="{FF2B5EF4-FFF2-40B4-BE49-F238E27FC236}">
                <a16:creationId xmlns:a16="http://schemas.microsoft.com/office/drawing/2014/main" id="{3BF7C96C-FD07-8A4F-2150-7AA35F50F936}"/>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1613851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2B072-B944-8B54-B048-68D8B1226D38}"/>
              </a:ext>
            </a:extLst>
          </p:cNvPr>
          <p:cNvSpPr>
            <a:spLocks noGrp="1"/>
          </p:cNvSpPr>
          <p:nvPr>
            <p:ph type="title"/>
          </p:nvPr>
        </p:nvSpPr>
        <p:spPr/>
        <p:txBody>
          <a:bodyPr/>
          <a:lstStyle/>
          <a:p>
            <a:r>
              <a:rPr lang="en-DE" dirty="0"/>
              <a:t>How Essential Greenhouse Effect is?</a:t>
            </a:r>
          </a:p>
        </p:txBody>
      </p:sp>
      <p:sp>
        <p:nvSpPr>
          <p:cNvPr id="7" name="Content Placeholder 6">
            <a:extLst>
              <a:ext uri="{FF2B5EF4-FFF2-40B4-BE49-F238E27FC236}">
                <a16:creationId xmlns:a16="http://schemas.microsoft.com/office/drawing/2014/main" id="{2F0C16CF-5D1C-0BA0-7DD0-37435B5ED670}"/>
              </a:ext>
            </a:extLst>
          </p:cNvPr>
          <p:cNvSpPr>
            <a:spLocks noGrp="1"/>
          </p:cNvSpPr>
          <p:nvPr>
            <p:ph idx="1"/>
          </p:nvPr>
        </p:nvSpPr>
        <p:spPr/>
        <p:txBody>
          <a:bodyPr/>
          <a:lstStyle/>
          <a:p>
            <a:r>
              <a:rPr lang="en-GB" dirty="0"/>
              <a:t>Definition:</a:t>
            </a:r>
          </a:p>
          <a:p>
            <a:pPr lvl="1"/>
            <a:r>
              <a:rPr lang="en-GB" dirty="0"/>
              <a:t>Natural process where greenhouse gases and aerosols absorb and re-emit longwave infrared (IR) radiation from Earth’s surface.</a:t>
            </a:r>
          </a:p>
          <a:p>
            <a:pPr lvl="1"/>
            <a:r>
              <a:rPr lang="en-GB" dirty="0"/>
              <a:t>Traps heat in the atmosphere → warms the planet.</a:t>
            </a:r>
          </a:p>
          <a:p>
            <a:r>
              <a:rPr lang="en-GB" dirty="0"/>
              <a:t>Importance for life:</a:t>
            </a:r>
          </a:p>
          <a:p>
            <a:pPr lvl="1"/>
            <a:r>
              <a:rPr lang="en-GB" dirty="0"/>
              <a:t>Without it, Earth’s average surface temperature would be ~–18 °C instead of ~15 °C.</a:t>
            </a:r>
          </a:p>
          <a:p>
            <a:pPr lvl="1"/>
            <a:r>
              <a:rPr lang="en-GB" dirty="0"/>
              <a:t>Essential for maintaining habitable conditions.</a:t>
            </a:r>
          </a:p>
        </p:txBody>
      </p:sp>
    </p:spTree>
    <p:extLst>
      <p:ext uri="{BB962C8B-B14F-4D97-AF65-F5344CB8AC3E}">
        <p14:creationId xmlns:p14="http://schemas.microsoft.com/office/powerpoint/2010/main" val="20729131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9311E-88D4-B3AB-4701-1F51BBCD6504}"/>
              </a:ext>
            </a:extLst>
          </p:cNvPr>
          <p:cNvSpPr>
            <a:spLocks noGrp="1"/>
          </p:cNvSpPr>
          <p:nvPr>
            <p:ph type="title"/>
          </p:nvPr>
        </p:nvSpPr>
        <p:spPr/>
        <p:txBody>
          <a:bodyPr/>
          <a:lstStyle/>
          <a:p>
            <a:r>
              <a:rPr lang="en-DE" dirty="0"/>
              <a:t>The Greenhouse Effect</a:t>
            </a:r>
          </a:p>
        </p:txBody>
      </p:sp>
      <p:sp>
        <p:nvSpPr>
          <p:cNvPr id="3" name="Content Placeholder 2">
            <a:extLst>
              <a:ext uri="{FF2B5EF4-FFF2-40B4-BE49-F238E27FC236}">
                <a16:creationId xmlns:a16="http://schemas.microsoft.com/office/drawing/2014/main" id="{B03497EB-E1B6-63E9-A316-DDE511F75631}"/>
              </a:ext>
            </a:extLst>
          </p:cNvPr>
          <p:cNvSpPr>
            <a:spLocks noGrp="1"/>
          </p:cNvSpPr>
          <p:nvPr>
            <p:ph idx="1"/>
          </p:nvPr>
        </p:nvSpPr>
        <p:spPr/>
        <p:txBody>
          <a:bodyPr>
            <a:normAutofit fontScale="92500" lnSpcReduction="10000"/>
          </a:bodyPr>
          <a:lstStyle/>
          <a:p>
            <a:r>
              <a:rPr lang="en-GB" dirty="0"/>
              <a:t>O₂ and N₂: Majority of the atmosphere; do not absorb or emit longwave radiation.</a:t>
            </a:r>
          </a:p>
          <a:p>
            <a:r>
              <a:rPr lang="en-GB" dirty="0"/>
              <a:t>Greenhouse gases:</a:t>
            </a:r>
          </a:p>
          <a:p>
            <a:pPr lvl="1"/>
            <a:r>
              <a:rPr lang="en-GB" dirty="0"/>
              <a:t>Water vapour (H₂O)</a:t>
            </a:r>
          </a:p>
          <a:p>
            <a:pPr lvl="1"/>
            <a:r>
              <a:rPr lang="en-GB" dirty="0"/>
              <a:t>Carbon dioxide (CO₂)</a:t>
            </a:r>
          </a:p>
          <a:p>
            <a:pPr lvl="1"/>
            <a:r>
              <a:rPr lang="en-GB" dirty="0"/>
              <a:t>Methane (CH₄)</a:t>
            </a:r>
          </a:p>
          <a:p>
            <a:pPr lvl="1"/>
            <a:r>
              <a:rPr lang="en-GB" dirty="0"/>
              <a:t>Nitrous oxide (N₂O)</a:t>
            </a:r>
          </a:p>
          <a:p>
            <a:pPr lvl="1"/>
            <a:r>
              <a:rPr lang="en-GB" dirty="0"/>
              <a:t>Ozone (O₃)</a:t>
            </a:r>
          </a:p>
          <a:p>
            <a:r>
              <a:rPr lang="en-GB" dirty="0"/>
              <a:t>These GHGs act as a thermal blanket by absorbing and re-radiating terrestrial radiation → natural greenhouse effect.</a:t>
            </a:r>
          </a:p>
          <a:p>
            <a:r>
              <a:rPr lang="en-GB" dirty="0"/>
              <a:t>Persistent feature of Earth’s climate history.</a:t>
            </a:r>
          </a:p>
          <a:p>
            <a:pPr marL="0" indent="0">
              <a:buNone/>
            </a:pPr>
            <a:endParaRPr lang="en-DE" dirty="0"/>
          </a:p>
        </p:txBody>
      </p:sp>
    </p:spTree>
    <p:extLst>
      <p:ext uri="{BB962C8B-B14F-4D97-AF65-F5344CB8AC3E}">
        <p14:creationId xmlns:p14="http://schemas.microsoft.com/office/powerpoint/2010/main" val="33389181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4108A-9753-C757-544A-36177034905E}"/>
              </a:ext>
            </a:extLst>
          </p:cNvPr>
          <p:cNvSpPr>
            <a:spLocks noGrp="1"/>
          </p:cNvSpPr>
          <p:nvPr>
            <p:ph type="title"/>
          </p:nvPr>
        </p:nvSpPr>
        <p:spPr/>
        <p:txBody>
          <a:bodyPr/>
          <a:lstStyle/>
          <a:p>
            <a:r>
              <a:rPr lang="en-GB" dirty="0"/>
              <a:t>Enhanced greenhouse effect (anthropogenic):</a:t>
            </a:r>
            <a:endParaRPr lang="en-DE" dirty="0"/>
          </a:p>
        </p:txBody>
      </p:sp>
      <p:sp>
        <p:nvSpPr>
          <p:cNvPr id="3" name="Content Placeholder 2">
            <a:extLst>
              <a:ext uri="{FF2B5EF4-FFF2-40B4-BE49-F238E27FC236}">
                <a16:creationId xmlns:a16="http://schemas.microsoft.com/office/drawing/2014/main" id="{44F6ED82-4332-C584-71A2-D9E2CC384F00}"/>
              </a:ext>
            </a:extLst>
          </p:cNvPr>
          <p:cNvSpPr>
            <a:spLocks noGrp="1"/>
          </p:cNvSpPr>
          <p:nvPr>
            <p:ph idx="1"/>
          </p:nvPr>
        </p:nvSpPr>
        <p:spPr/>
        <p:txBody>
          <a:bodyPr>
            <a:normAutofit/>
          </a:bodyPr>
          <a:lstStyle/>
          <a:p>
            <a:r>
              <a:rPr lang="en-GB" dirty="0"/>
              <a:t>Caused by human activities</a:t>
            </a:r>
          </a:p>
          <a:p>
            <a:pPr lvl="1"/>
            <a:r>
              <a:rPr lang="en-GB" dirty="0"/>
              <a:t>fossil fuel combustion, industrial processes, land-use changes.</a:t>
            </a:r>
          </a:p>
          <a:p>
            <a:r>
              <a:rPr lang="en-GB" dirty="0"/>
              <a:t>Increases GHG concentrations → raises global temperatures above natural baseline.</a:t>
            </a:r>
          </a:p>
          <a:p>
            <a:r>
              <a:rPr lang="en-GB" dirty="0"/>
              <a:t>Leads to global warming, climate change, or climate crisis.</a:t>
            </a:r>
          </a:p>
          <a:p>
            <a:r>
              <a:rPr lang="en-GB" dirty="0"/>
              <a:t>Contribution of gases:</a:t>
            </a:r>
          </a:p>
          <a:p>
            <a:pPr lvl="1"/>
            <a:r>
              <a:rPr lang="en-GB" dirty="0"/>
              <a:t>CO₂: Most significant due to high concentration and long atmospheric lifetime.</a:t>
            </a:r>
          </a:p>
          <a:p>
            <a:pPr lvl="1"/>
            <a:r>
              <a:rPr lang="en-GB" dirty="0"/>
              <a:t>Other gases (CH₄, N₂O, tropospheric O₃): Important; combined effect ≈ 60% of CO₂’s radiative forcing.</a:t>
            </a:r>
          </a:p>
          <a:p>
            <a:endParaRPr lang="en-DE" dirty="0"/>
          </a:p>
        </p:txBody>
      </p:sp>
    </p:spTree>
    <p:extLst>
      <p:ext uri="{BB962C8B-B14F-4D97-AF65-F5344CB8AC3E}">
        <p14:creationId xmlns:p14="http://schemas.microsoft.com/office/powerpoint/2010/main" val="31722760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0173A-A0AE-8C78-678B-4F6C7F98B138}"/>
              </a:ext>
            </a:extLst>
          </p:cNvPr>
          <p:cNvSpPr>
            <a:spLocks noGrp="1"/>
          </p:cNvSpPr>
          <p:nvPr>
            <p:ph type="title"/>
          </p:nvPr>
        </p:nvSpPr>
        <p:spPr/>
        <p:txBody>
          <a:bodyPr/>
          <a:lstStyle/>
          <a:p>
            <a:r>
              <a:rPr lang="en-DE" dirty="0"/>
              <a:t>Activity 6</a:t>
            </a:r>
          </a:p>
        </p:txBody>
      </p:sp>
      <p:pic>
        <p:nvPicPr>
          <p:cNvPr id="4" name="Picture 3" descr="A screenshot of a computer&#10;&#10;AI-generated content may be incorrect.">
            <a:extLst>
              <a:ext uri="{FF2B5EF4-FFF2-40B4-BE49-F238E27FC236}">
                <a16:creationId xmlns:a16="http://schemas.microsoft.com/office/drawing/2014/main" id="{0CBB2654-0D9E-8C72-B751-542BB5E4D7DC}"/>
              </a:ext>
            </a:extLst>
          </p:cNvPr>
          <p:cNvPicPr>
            <a:picLocks noChangeAspect="1"/>
          </p:cNvPicPr>
          <p:nvPr/>
        </p:nvPicPr>
        <p:blipFill>
          <a:blip r:embed="rId2"/>
          <a:srcRect t="4368"/>
          <a:stretch>
            <a:fillRect/>
          </a:stretch>
        </p:blipFill>
        <p:spPr>
          <a:xfrm>
            <a:off x="2018154" y="1331843"/>
            <a:ext cx="7058212" cy="5387009"/>
          </a:xfrm>
          <a:prstGeom prst="rect">
            <a:avLst/>
          </a:prstGeom>
        </p:spPr>
      </p:pic>
    </p:spTree>
    <p:extLst>
      <p:ext uri="{BB962C8B-B14F-4D97-AF65-F5344CB8AC3E}">
        <p14:creationId xmlns:p14="http://schemas.microsoft.com/office/powerpoint/2010/main" val="27676778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greenhouse effect&#10;&#10;AI-generated content may be incorrect.">
            <a:extLst>
              <a:ext uri="{FF2B5EF4-FFF2-40B4-BE49-F238E27FC236}">
                <a16:creationId xmlns:a16="http://schemas.microsoft.com/office/drawing/2014/main" id="{3C06C763-B1C2-F74A-883A-A7D72947D088}"/>
              </a:ext>
            </a:extLst>
          </p:cNvPr>
          <p:cNvPicPr>
            <a:picLocks noChangeAspect="1"/>
          </p:cNvPicPr>
          <p:nvPr/>
        </p:nvPicPr>
        <p:blipFill>
          <a:blip r:embed="rId2"/>
          <a:stretch>
            <a:fillRect/>
          </a:stretch>
        </p:blipFill>
        <p:spPr>
          <a:xfrm>
            <a:off x="1524827" y="259522"/>
            <a:ext cx="9010657" cy="6598478"/>
          </a:xfrm>
          <a:prstGeom prst="rect">
            <a:avLst/>
          </a:prstGeom>
        </p:spPr>
      </p:pic>
    </p:spTree>
    <p:extLst>
      <p:ext uri="{BB962C8B-B14F-4D97-AF65-F5344CB8AC3E}">
        <p14:creationId xmlns:p14="http://schemas.microsoft.com/office/powerpoint/2010/main" val="11378270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5395</TotalTime>
  <Words>1724</Words>
  <Application>Microsoft Macintosh PowerPoint</Application>
  <PresentationFormat>Widescreen</PresentationFormat>
  <Paragraphs>241</Paragraphs>
  <Slides>38</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Aptos</vt:lpstr>
      <vt:lpstr>Aptos Display</vt:lpstr>
      <vt:lpstr>Arial</vt:lpstr>
      <vt:lpstr>Calibri</vt:lpstr>
      <vt:lpstr>Office Theme</vt:lpstr>
      <vt:lpstr>Topic 6 Atmosphere</vt:lpstr>
      <vt:lpstr>Topic 6 Content</vt:lpstr>
      <vt:lpstr>6.1 The Earth’s Atmosphere</vt:lpstr>
      <vt:lpstr>Part 1: Earth’s Atmospheric Layers </vt:lpstr>
      <vt:lpstr>The Earth’s Atmosphere</vt:lpstr>
      <vt:lpstr>PowerPoint Presentation</vt:lpstr>
      <vt:lpstr>Activity 1</vt:lpstr>
      <vt:lpstr>Activity 1 – The air compositions</vt:lpstr>
      <vt:lpstr>Change in P and T </vt:lpstr>
      <vt:lpstr>The Earth’s Atmosphere</vt:lpstr>
      <vt:lpstr>The Atmosphere as a Dynamic system</vt:lpstr>
      <vt:lpstr>Redistribution of air and heat</vt:lpstr>
      <vt:lpstr>Redistribution of air and heat</vt:lpstr>
      <vt:lpstr>Activty 3</vt:lpstr>
      <vt:lpstr>Redistribution of air and heat</vt:lpstr>
      <vt:lpstr>Redistribution of air and heat</vt:lpstr>
      <vt:lpstr>Redistribution of air and heat</vt:lpstr>
      <vt:lpstr>PowerPoint Presentation</vt:lpstr>
      <vt:lpstr>Part 2: Energy Budget </vt:lpstr>
      <vt:lpstr>PowerPoint Presentation</vt:lpstr>
      <vt:lpstr>Energy balance</vt:lpstr>
      <vt:lpstr>Energy balance</vt:lpstr>
      <vt:lpstr>Energy balance</vt:lpstr>
      <vt:lpstr>PowerPoint Presentation</vt:lpstr>
      <vt:lpstr>Activity 4</vt:lpstr>
      <vt:lpstr>Part 3: Greenhouse Gasses and Aerosols </vt:lpstr>
      <vt:lpstr>Roles of GHGs and aerosols</vt:lpstr>
      <vt:lpstr>PowerPoint Presentation</vt:lpstr>
      <vt:lpstr>Black Carbon (Aerosol)</vt:lpstr>
      <vt:lpstr>Climate Effects of Black Carbon</vt:lpstr>
      <vt:lpstr>PowerPoint Presentation</vt:lpstr>
      <vt:lpstr>Activity 5</vt:lpstr>
      <vt:lpstr>Part 4: The Greenhouse Effect</vt:lpstr>
      <vt:lpstr>How Essential Greenhouse Effect is?</vt:lpstr>
      <vt:lpstr>The Greenhouse Effect</vt:lpstr>
      <vt:lpstr>Enhanced greenhouse effect (anthropogenic):</vt:lpstr>
      <vt:lpstr>Activity 6</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MKH Jamal</dc:creator>
  <cp:lastModifiedBy>Peter Jamal</cp:lastModifiedBy>
  <cp:revision>55</cp:revision>
  <cp:lastPrinted>2025-09-20T08:02:36Z</cp:lastPrinted>
  <dcterms:created xsi:type="dcterms:W3CDTF">2024-10-05T11:37:33Z</dcterms:created>
  <dcterms:modified xsi:type="dcterms:W3CDTF">2025-09-21T09:24:34Z</dcterms:modified>
</cp:coreProperties>
</file>