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IBDP Environmental Systems and Societies</a:t>
            </a:r>
            <a:endParaRPr/>
          </a:p>
        </p:txBody>
      </p:sp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Induction for Students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ESS Content</a:t>
            </a:r>
            <a:endParaRPr/>
          </a:p>
        </p:txBody>
      </p:sp>
      <p:sp>
        <p:nvSpPr>
          <p:cNvPr id="95" name="Google Shape;95;p14"/>
          <p:cNvSpPr txBox="1"/>
          <p:nvPr>
            <p:ph idx="1" type="body"/>
          </p:nvPr>
        </p:nvSpPr>
        <p:spPr>
          <a:xfrm>
            <a:off x="838200" y="1825625"/>
            <a:ext cx="321451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 group 4 subject – hence will also be in the collaborative science project with the other subjects in this group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Offered in SL and HL level. HL has deeper and wider explorations</a:t>
            </a:r>
            <a:endParaRPr/>
          </a:p>
        </p:txBody>
      </p:sp>
      <p:pic>
        <p:nvPicPr>
          <p:cNvPr id="96" name="Google Shape;9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73225" y="559825"/>
            <a:ext cx="7236999" cy="6306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ESS Assessments</a:t>
            </a:r>
            <a:endParaRPr/>
          </a:p>
        </p:txBody>
      </p:sp>
      <p:pic>
        <p:nvPicPr>
          <p:cNvPr id="102" name="Google Shape;102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2894" y="1825625"/>
            <a:ext cx="8666212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External Assessments</a:t>
            </a:r>
            <a:endParaRPr/>
          </a:p>
        </p:txBody>
      </p:sp>
      <p:pic>
        <p:nvPicPr>
          <p:cNvPr id="108" name="Google Shape;108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916" y="2118391"/>
            <a:ext cx="5830124" cy="4066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6145" y="2097554"/>
            <a:ext cx="5851676" cy="408701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2655730" y="1749059"/>
            <a:ext cx="3882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8947859" y="1749059"/>
            <a:ext cx="4267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General about the Internal Assessment (IA)</a:t>
            </a:r>
            <a:endParaRPr/>
          </a:p>
        </p:txBody>
      </p:sp>
      <p:sp>
        <p:nvSpPr>
          <p:cNvPr id="117" name="Google Shape;11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scientific investigation is an </a:t>
            </a:r>
            <a:r>
              <a:rPr b="1" lang="en-US" u="sng"/>
              <a:t>open-ended task</a:t>
            </a:r>
            <a:r>
              <a:rPr lang="en-US"/>
              <a:t> in which the student </a:t>
            </a:r>
            <a:r>
              <a:rPr b="1" lang="en-US" u="sng"/>
              <a:t>gathers and analyses data</a:t>
            </a:r>
            <a:r>
              <a:rPr lang="en-US"/>
              <a:t> in order to answer their </a:t>
            </a:r>
            <a:r>
              <a:rPr b="1" lang="en-US" u="sng"/>
              <a:t>own formulated research question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Personal investigation in the lab (must always be supervised)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Can work in a group (max 3) if methodology is similar, but IV and DV must be unique to individuals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10 hours of investigation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Only the lab report will be assessed – heavy assessment on critical thinking.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Same assessment rubric for SL and HL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IA Report</a:t>
            </a:r>
            <a:endParaRPr/>
          </a:p>
        </p:txBody>
      </p:sp>
      <p:sp>
        <p:nvSpPr>
          <p:cNvPr id="123" name="Google Shape;123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Using a template is recommended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Maximum 3000 words. Exclude: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Charts and diagrams, data tables, equations, formulas and calculations.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Citations/references (whether parenthetical, numbered, footnotes or endnotes)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Bibliography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Headers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following details should be stated at the start of the report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Title of the investigation, IB candidate code (alphanumeric, for example, xyz123), IB candidate code for all group members (if applicable), word count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IA Topics</a:t>
            </a:r>
            <a:endParaRPr/>
          </a:p>
        </p:txBody>
      </p:sp>
      <p:sp>
        <p:nvSpPr>
          <p:cNvPr id="130" name="Google Shape;130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RQ should be of </a:t>
            </a:r>
            <a:r>
              <a:rPr b="1" lang="en-US" u="sng"/>
              <a:t>interest to the student </a:t>
            </a:r>
            <a:r>
              <a:rPr lang="en-US"/>
              <a:t>– any Biology field within or without the IB Biology curriculum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scientific investigation undertaken must have </a:t>
            </a:r>
            <a:r>
              <a:rPr b="1" lang="en-US" u="sng"/>
              <a:t>sufficient extent and depth to allow for all the descriptors</a:t>
            </a:r>
            <a:r>
              <a:rPr b="1" lang="en-US"/>
              <a:t> </a:t>
            </a:r>
            <a:r>
              <a:rPr lang="en-US"/>
              <a:t>of the assessment criteria to be meaningfully addressed.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investigation of the RQ must involve the </a:t>
            </a:r>
            <a:r>
              <a:rPr b="1" lang="en-US" u="sng"/>
              <a:t>collection and analysis of quantitative data that should be supported by qualitative observations</a:t>
            </a:r>
            <a:r>
              <a:rPr lang="en-US"/>
              <a:t> where appropriate.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scientific investigation allows a wide range of techniques for data gathering and analysis to be employed.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IA Investigation Approaches</a:t>
            </a:r>
            <a:endParaRPr/>
          </a:p>
        </p:txBody>
      </p:sp>
      <p:sp>
        <p:nvSpPr>
          <p:cNvPr id="136" name="Google Shape;136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Hands-on practical laboratory work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Fieldwork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Use of a spreadsheet for analysis and modelling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Extraction and analysis of data from a database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Use of a simulation.</a:t>
            </a:r>
            <a:endParaRPr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IA Criteria</a:t>
            </a:r>
            <a:endParaRPr/>
          </a:p>
        </p:txBody>
      </p:sp>
      <p:sp>
        <p:nvSpPr>
          <p:cNvPr id="142" name="Google Shape;142;p21"/>
          <p:cNvSpPr/>
          <p:nvPr/>
        </p:nvSpPr>
        <p:spPr>
          <a:xfrm>
            <a:off x="8216232" y="6473190"/>
            <a:ext cx="39757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[See IA Rubric supplementary document]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766" y="1690688"/>
            <a:ext cx="11170282" cy="178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IA Academic Honesty</a:t>
            </a:r>
            <a:endParaRPr/>
          </a:p>
        </p:txBody>
      </p:sp>
      <p:sp>
        <p:nvSpPr>
          <p:cNvPr id="149" name="Google Shape;149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Referencing and academic integrity – all submitted work must be the student’s own work.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Where collaboration between students is permitted, it must be clear to all students what the difference is between collaboration and collusion.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Appropriate referencing to sourced information used in the report of the scientific investigation is expected.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Omitted or improper referencing will be considered to be academic malpractice.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 student’s failure to appropriately acknowledge a source will be investigated by the IB as a potential breach of regulations that may result in a penalty imposed by the IB Final Award Committee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